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75" r:id="rId2"/>
    <p:sldId id="433" r:id="rId3"/>
    <p:sldId id="291" r:id="rId4"/>
    <p:sldId id="327" r:id="rId5"/>
    <p:sldId id="328" r:id="rId6"/>
    <p:sldId id="329" r:id="rId7"/>
    <p:sldId id="330" r:id="rId8"/>
    <p:sldId id="331" r:id="rId9"/>
    <p:sldId id="468" r:id="rId10"/>
    <p:sldId id="469" r:id="rId11"/>
    <p:sldId id="470" r:id="rId12"/>
    <p:sldId id="471" r:id="rId13"/>
    <p:sldId id="472" r:id="rId14"/>
    <p:sldId id="473" r:id="rId15"/>
    <p:sldId id="474" r:id="rId16"/>
    <p:sldId id="475" r:id="rId17"/>
    <p:sldId id="477" r:id="rId18"/>
    <p:sldId id="478" r:id="rId19"/>
    <p:sldId id="479" r:id="rId20"/>
    <p:sldId id="480" r:id="rId21"/>
    <p:sldId id="481" r:id="rId22"/>
    <p:sldId id="482" r:id="rId23"/>
    <p:sldId id="483" r:id="rId24"/>
    <p:sldId id="484"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FE9413-82BD-6756-EBBA-7F50BA6CA26D}" name="Krishnamoorthy, Aishwarya" initials="AK" userId="S::akrishna@nrel.gov::d73d8435-50e1-4460-a033-8cb639832b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600"/>
    <a:srgbClr val="41C9F3"/>
    <a:srgbClr val="8DC63F"/>
    <a:srgbClr val="F18027"/>
    <a:srgbClr val="FBAD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91ADA7-A22A-420B-872B-564ADE5DC4EC}" v="1772" dt="2024-04-15T18:38:28.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3" autoAdjust="0"/>
    <p:restoredTop sz="94634" autoAdjust="0"/>
  </p:normalViewPr>
  <p:slideViewPr>
    <p:cSldViewPr snapToGrid="0">
      <p:cViewPr varScale="1">
        <p:scale>
          <a:sx n="127" d="100"/>
          <a:sy n="127" d="100"/>
        </p:scale>
        <p:origin x="144" y="708"/>
      </p:cViewPr>
      <p:guideLst/>
    </p:cSldViewPr>
  </p:slideViewPr>
  <p:notesTextViewPr>
    <p:cViewPr>
      <p:scale>
        <a:sx n="1" d="1"/>
        <a:sy n="1" d="1"/>
      </p:scale>
      <p:origin x="0" y="0"/>
    </p:cViewPr>
  </p:notesTextViewPr>
  <p:notesViewPr>
    <p:cSldViewPr snapToGrid="0">
      <p:cViewPr varScale="1">
        <p:scale>
          <a:sx n="81" d="100"/>
          <a:sy n="81" d="100"/>
        </p:scale>
        <p:origin x="304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son, Robert" userId="60bdf4c2-041f-416e-a621-fbbd87a4773c" providerId="ADAL" clId="{A991ADA7-A22A-420B-872B-564ADE5DC4EC}"/>
    <pc:docChg chg="undo custSel addSld delSld modSld sldOrd">
      <pc:chgData name="Gibson, Robert" userId="60bdf4c2-041f-416e-a621-fbbd87a4773c" providerId="ADAL" clId="{A991ADA7-A22A-420B-872B-564ADE5DC4EC}" dt="2024-04-15T18:44:23.597" v="4264" actId="962"/>
      <pc:docMkLst>
        <pc:docMk/>
      </pc:docMkLst>
      <pc:sldChg chg="addSp delSp modSp mod modClrScheme chgLayout">
        <pc:chgData name="Gibson, Robert" userId="60bdf4c2-041f-416e-a621-fbbd87a4773c" providerId="ADAL" clId="{A991ADA7-A22A-420B-872B-564ADE5DC4EC}" dt="2024-04-15T18:44:23.597" v="4264" actId="962"/>
        <pc:sldMkLst>
          <pc:docMk/>
          <pc:sldMk cId="1305950494" sldId="275"/>
        </pc:sldMkLst>
        <pc:spChg chg="add mod ord">
          <ac:chgData name="Gibson, Robert" userId="60bdf4c2-041f-416e-a621-fbbd87a4773c" providerId="ADAL" clId="{A991ADA7-A22A-420B-872B-564ADE5DC4EC}" dt="2024-04-08T15:20:25.231" v="41" actId="14100"/>
          <ac:spMkLst>
            <pc:docMk/>
            <pc:sldMk cId="1305950494" sldId="275"/>
            <ac:spMk id="2" creationId="{0BB076B4-44D8-28EF-2007-DE4E683A2BD6}"/>
          </ac:spMkLst>
        </pc:spChg>
        <pc:spChg chg="add mod ord">
          <ac:chgData name="Gibson, Robert" userId="60bdf4c2-041f-416e-a621-fbbd87a4773c" providerId="ADAL" clId="{A991ADA7-A22A-420B-872B-564ADE5DC4EC}" dt="2024-04-12T18:35:22.948" v="1381" actId="20577"/>
          <ac:spMkLst>
            <pc:docMk/>
            <pc:sldMk cId="1305950494" sldId="275"/>
            <ac:spMk id="3" creationId="{AE4FC243-6E94-4F32-A210-2D4C096E79F8}"/>
          </ac:spMkLst>
        </pc:spChg>
        <pc:spChg chg="del mod ord">
          <ac:chgData name="Gibson, Robert" userId="60bdf4c2-041f-416e-a621-fbbd87a4773c" providerId="ADAL" clId="{A991ADA7-A22A-420B-872B-564ADE5DC4EC}" dt="2024-04-08T15:20:06.384" v="37" actId="700"/>
          <ac:spMkLst>
            <pc:docMk/>
            <pc:sldMk cId="1305950494" sldId="275"/>
            <ac:spMk id="4" creationId="{38011275-7FC2-EEBD-CC7B-C589536E38D5}"/>
          </ac:spMkLst>
        </pc:spChg>
        <pc:spChg chg="add del mod ord">
          <ac:chgData name="Gibson, Robert" userId="60bdf4c2-041f-416e-a621-fbbd87a4773c" providerId="ADAL" clId="{A991ADA7-A22A-420B-872B-564ADE5DC4EC}" dt="2024-04-08T15:20:35.250" v="42"/>
          <ac:spMkLst>
            <pc:docMk/>
            <pc:sldMk cId="1305950494" sldId="275"/>
            <ac:spMk id="5" creationId="{D5DDEE43-08DC-8AAD-9FC6-E881796BE858}"/>
          </ac:spMkLst>
        </pc:spChg>
        <pc:spChg chg="del mod ord">
          <ac:chgData name="Gibson, Robert" userId="60bdf4c2-041f-416e-a621-fbbd87a4773c" providerId="ADAL" clId="{A991ADA7-A22A-420B-872B-564ADE5DC4EC}" dt="2024-04-08T15:20:06.384" v="37" actId="700"/>
          <ac:spMkLst>
            <pc:docMk/>
            <pc:sldMk cId="1305950494" sldId="275"/>
            <ac:spMk id="6" creationId="{B451E76F-9245-2F13-D5B9-2E0392877AD5}"/>
          </ac:spMkLst>
        </pc:spChg>
        <pc:picChg chg="add mod modCrop">
          <ac:chgData name="Gibson, Robert" userId="60bdf4c2-041f-416e-a621-fbbd87a4773c" providerId="ADAL" clId="{A991ADA7-A22A-420B-872B-564ADE5DC4EC}" dt="2024-04-15T18:44:23.597" v="4264" actId="962"/>
          <ac:picMkLst>
            <pc:docMk/>
            <pc:sldMk cId="1305950494" sldId="275"/>
            <ac:picMk id="7" creationId="{E93DB74C-32DD-5717-E0D5-E7ED8B9838B0}"/>
          </ac:picMkLst>
        </pc:picChg>
      </pc:sldChg>
      <pc:sldChg chg="modSp mod ord modClrScheme chgLayout">
        <pc:chgData name="Gibson, Robert" userId="60bdf4c2-041f-416e-a621-fbbd87a4773c" providerId="ADAL" clId="{A991ADA7-A22A-420B-872B-564ADE5DC4EC}" dt="2024-04-08T15:29:25.972" v="150" actId="700"/>
        <pc:sldMkLst>
          <pc:docMk/>
          <pc:sldMk cId="2526931434" sldId="291"/>
        </pc:sldMkLst>
        <pc:spChg chg="mod ord">
          <ac:chgData name="Gibson, Robert" userId="60bdf4c2-041f-416e-a621-fbbd87a4773c" providerId="ADAL" clId="{A991ADA7-A22A-420B-872B-564ADE5DC4EC}" dt="2024-04-08T15:29:25.972" v="150" actId="700"/>
          <ac:spMkLst>
            <pc:docMk/>
            <pc:sldMk cId="2526931434" sldId="291"/>
            <ac:spMk id="2" creationId="{7A1F0600-8C99-F0DB-FDCD-A6E5880D6A6C}"/>
          </ac:spMkLst>
        </pc:spChg>
        <pc:spChg chg="mod ord">
          <ac:chgData name="Gibson, Robert" userId="60bdf4c2-041f-416e-a621-fbbd87a4773c" providerId="ADAL" clId="{A991ADA7-A22A-420B-872B-564ADE5DC4EC}" dt="2024-04-08T15:29:25.972" v="150" actId="700"/>
          <ac:spMkLst>
            <pc:docMk/>
            <pc:sldMk cId="2526931434" sldId="291"/>
            <ac:spMk id="3" creationId="{6AD3C869-64EB-5FB3-1925-02E63188E4AC}"/>
          </ac:spMkLst>
        </pc:spChg>
        <pc:spChg chg="mod ord">
          <ac:chgData name="Gibson, Robert" userId="60bdf4c2-041f-416e-a621-fbbd87a4773c" providerId="ADAL" clId="{A991ADA7-A22A-420B-872B-564ADE5DC4EC}" dt="2024-04-08T15:29:25.972" v="150" actId="700"/>
          <ac:spMkLst>
            <pc:docMk/>
            <pc:sldMk cId="2526931434" sldId="291"/>
            <ac:spMk id="6" creationId="{EAB852D0-5938-C4A5-2D10-3326389A0D92}"/>
          </ac:spMkLst>
        </pc:spChg>
      </pc:sldChg>
      <pc:sldChg chg="del">
        <pc:chgData name="Gibson, Robert" userId="60bdf4c2-041f-416e-a621-fbbd87a4773c" providerId="ADAL" clId="{A991ADA7-A22A-420B-872B-564ADE5DC4EC}" dt="2024-04-08T15:19:38.086" v="36" actId="47"/>
        <pc:sldMkLst>
          <pc:docMk/>
          <pc:sldMk cId="92895868" sldId="294"/>
        </pc:sldMkLst>
      </pc:sldChg>
      <pc:sldChg chg="del">
        <pc:chgData name="Gibson, Robert" userId="60bdf4c2-041f-416e-a621-fbbd87a4773c" providerId="ADAL" clId="{A991ADA7-A22A-420B-872B-564ADE5DC4EC}" dt="2024-04-08T15:19:38.086" v="36" actId="47"/>
        <pc:sldMkLst>
          <pc:docMk/>
          <pc:sldMk cId="506307492" sldId="299"/>
        </pc:sldMkLst>
      </pc:sldChg>
      <pc:sldChg chg="del">
        <pc:chgData name="Gibson, Robert" userId="60bdf4c2-041f-416e-a621-fbbd87a4773c" providerId="ADAL" clId="{A991ADA7-A22A-420B-872B-564ADE5DC4EC}" dt="2024-04-08T15:19:38.086" v="36" actId="47"/>
        <pc:sldMkLst>
          <pc:docMk/>
          <pc:sldMk cId="3361680800" sldId="304"/>
        </pc:sldMkLst>
      </pc:sldChg>
      <pc:sldChg chg="del">
        <pc:chgData name="Gibson, Robert" userId="60bdf4c2-041f-416e-a621-fbbd87a4773c" providerId="ADAL" clId="{A991ADA7-A22A-420B-872B-564ADE5DC4EC}" dt="2024-04-08T15:19:38.086" v="36" actId="47"/>
        <pc:sldMkLst>
          <pc:docMk/>
          <pc:sldMk cId="59584681" sldId="305"/>
        </pc:sldMkLst>
      </pc:sldChg>
      <pc:sldChg chg="del">
        <pc:chgData name="Gibson, Robert" userId="60bdf4c2-041f-416e-a621-fbbd87a4773c" providerId="ADAL" clId="{A991ADA7-A22A-420B-872B-564ADE5DC4EC}" dt="2024-04-08T15:19:38.086" v="36" actId="47"/>
        <pc:sldMkLst>
          <pc:docMk/>
          <pc:sldMk cId="2881112225" sldId="308"/>
        </pc:sldMkLst>
      </pc:sldChg>
      <pc:sldChg chg="del">
        <pc:chgData name="Gibson, Robert" userId="60bdf4c2-041f-416e-a621-fbbd87a4773c" providerId="ADAL" clId="{A991ADA7-A22A-420B-872B-564ADE5DC4EC}" dt="2024-04-08T15:19:38.086" v="36" actId="47"/>
        <pc:sldMkLst>
          <pc:docMk/>
          <pc:sldMk cId="3894182105" sldId="309"/>
        </pc:sldMkLst>
      </pc:sldChg>
      <pc:sldChg chg="addSp delSp modSp del mod">
        <pc:chgData name="Gibson, Robert" userId="60bdf4c2-041f-416e-a621-fbbd87a4773c" providerId="ADAL" clId="{A991ADA7-A22A-420B-872B-564ADE5DC4EC}" dt="2024-04-12T15:20:06.663" v="1362" actId="47"/>
        <pc:sldMkLst>
          <pc:docMk/>
          <pc:sldMk cId="2638631935" sldId="312"/>
        </pc:sldMkLst>
        <pc:spChg chg="mod">
          <ac:chgData name="Gibson, Robert" userId="60bdf4c2-041f-416e-a621-fbbd87a4773c" providerId="ADAL" clId="{A991ADA7-A22A-420B-872B-564ADE5DC4EC}" dt="2024-04-08T19:40:38.789" v="1336" actId="20577"/>
          <ac:spMkLst>
            <pc:docMk/>
            <pc:sldMk cId="2638631935" sldId="312"/>
            <ac:spMk id="2" creationId="{5DD2E93B-DBCA-284E-D934-DB7020364AA9}"/>
          </ac:spMkLst>
        </pc:spChg>
        <pc:spChg chg="add del">
          <ac:chgData name="Gibson, Robert" userId="60bdf4c2-041f-416e-a621-fbbd87a4773c" providerId="ADAL" clId="{A991ADA7-A22A-420B-872B-564ADE5DC4EC}" dt="2024-04-08T19:45:55.590" v="1339" actId="931"/>
          <ac:spMkLst>
            <pc:docMk/>
            <pc:sldMk cId="2638631935" sldId="312"/>
            <ac:spMk id="4" creationId="{F7A2D4A0-72ED-59D9-CAF7-856A70359896}"/>
          </ac:spMkLst>
        </pc:spChg>
        <pc:picChg chg="add mod">
          <ac:chgData name="Gibson, Robert" userId="60bdf4c2-041f-416e-a621-fbbd87a4773c" providerId="ADAL" clId="{A991ADA7-A22A-420B-872B-564ADE5DC4EC}" dt="2024-04-08T19:43:13.277" v="1338"/>
          <ac:picMkLst>
            <pc:docMk/>
            <pc:sldMk cId="2638631935" sldId="312"/>
            <ac:picMk id="5" creationId="{5C370B5D-B7F2-D805-3954-84CAFAF02A29}"/>
          </ac:picMkLst>
        </pc:picChg>
        <pc:picChg chg="add mod modCrop">
          <ac:chgData name="Gibson, Robert" userId="60bdf4c2-041f-416e-a621-fbbd87a4773c" providerId="ADAL" clId="{A991ADA7-A22A-420B-872B-564ADE5DC4EC}" dt="2024-04-08T19:46:23.996" v="1348" actId="18131"/>
          <ac:picMkLst>
            <pc:docMk/>
            <pc:sldMk cId="2638631935" sldId="312"/>
            <ac:picMk id="7" creationId="{B353DB6D-8C3F-B574-2242-9A3C135A2A0D}"/>
          </ac:picMkLst>
        </pc:picChg>
      </pc:sldChg>
      <pc:sldChg chg="del">
        <pc:chgData name="Gibson, Robert" userId="60bdf4c2-041f-416e-a621-fbbd87a4773c" providerId="ADAL" clId="{A991ADA7-A22A-420B-872B-564ADE5DC4EC}" dt="2024-04-08T15:19:38.086" v="36" actId="47"/>
        <pc:sldMkLst>
          <pc:docMk/>
          <pc:sldMk cId="1664028507" sldId="315"/>
        </pc:sldMkLst>
      </pc:sldChg>
      <pc:sldChg chg="del">
        <pc:chgData name="Gibson, Robert" userId="60bdf4c2-041f-416e-a621-fbbd87a4773c" providerId="ADAL" clId="{A991ADA7-A22A-420B-872B-564ADE5DC4EC}" dt="2024-04-08T15:19:38.086" v="36" actId="47"/>
        <pc:sldMkLst>
          <pc:docMk/>
          <pc:sldMk cId="700099408" sldId="322"/>
        </pc:sldMkLst>
      </pc:sldChg>
      <pc:sldChg chg="del">
        <pc:chgData name="Gibson, Robert" userId="60bdf4c2-041f-416e-a621-fbbd87a4773c" providerId="ADAL" clId="{A991ADA7-A22A-420B-872B-564ADE5DC4EC}" dt="2024-04-08T15:19:38.086" v="36" actId="47"/>
        <pc:sldMkLst>
          <pc:docMk/>
          <pc:sldMk cId="3441123918" sldId="323"/>
        </pc:sldMkLst>
      </pc:sldChg>
      <pc:sldChg chg="del">
        <pc:chgData name="Gibson, Robert" userId="60bdf4c2-041f-416e-a621-fbbd87a4773c" providerId="ADAL" clId="{A991ADA7-A22A-420B-872B-564ADE5DC4EC}" dt="2024-04-08T15:19:38.086" v="36" actId="47"/>
        <pc:sldMkLst>
          <pc:docMk/>
          <pc:sldMk cId="1506402255" sldId="324"/>
        </pc:sldMkLst>
      </pc:sldChg>
      <pc:sldChg chg="del">
        <pc:chgData name="Gibson, Robert" userId="60bdf4c2-041f-416e-a621-fbbd87a4773c" providerId="ADAL" clId="{A991ADA7-A22A-420B-872B-564ADE5DC4EC}" dt="2024-04-08T15:19:38.086" v="36" actId="47"/>
        <pc:sldMkLst>
          <pc:docMk/>
          <pc:sldMk cId="3404561382" sldId="325"/>
        </pc:sldMkLst>
      </pc:sldChg>
      <pc:sldChg chg="del">
        <pc:chgData name="Gibson, Robert" userId="60bdf4c2-041f-416e-a621-fbbd87a4773c" providerId="ADAL" clId="{A991ADA7-A22A-420B-872B-564ADE5DC4EC}" dt="2024-04-08T19:49:43.557" v="1361" actId="2696"/>
        <pc:sldMkLst>
          <pc:docMk/>
          <pc:sldMk cId="3160596309" sldId="326"/>
        </pc:sldMkLst>
      </pc:sldChg>
      <pc:sldChg chg="addSp delSp modSp mod modClrScheme chgLayout">
        <pc:chgData name="Gibson, Robert" userId="60bdf4c2-041f-416e-a621-fbbd87a4773c" providerId="ADAL" clId="{A991ADA7-A22A-420B-872B-564ADE5DC4EC}" dt="2024-04-15T18:43:02.289" v="4124" actId="6549"/>
        <pc:sldMkLst>
          <pc:docMk/>
          <pc:sldMk cId="475230449" sldId="327"/>
        </pc:sldMkLst>
        <pc:spChg chg="mod ord">
          <ac:chgData name="Gibson, Robert" userId="60bdf4c2-041f-416e-a621-fbbd87a4773c" providerId="ADAL" clId="{A991ADA7-A22A-420B-872B-564ADE5DC4EC}" dt="2024-04-15T18:43:02.289" v="4124" actId="6549"/>
          <ac:spMkLst>
            <pc:docMk/>
            <pc:sldMk cId="475230449" sldId="327"/>
            <ac:spMk id="2" creationId="{EC95CDB2-6592-B02D-67E6-4E2BD32BDFD9}"/>
          </ac:spMkLst>
        </pc:spChg>
        <pc:spChg chg="mod ord">
          <ac:chgData name="Gibson, Robert" userId="60bdf4c2-041f-416e-a621-fbbd87a4773c" providerId="ADAL" clId="{A991ADA7-A22A-420B-872B-564ADE5DC4EC}" dt="2024-04-08T15:22:44.694" v="84" actId="700"/>
          <ac:spMkLst>
            <pc:docMk/>
            <pc:sldMk cId="475230449" sldId="327"/>
            <ac:spMk id="4" creationId="{A264654D-9D71-31AC-E46E-EC6FC784DC32}"/>
          </ac:spMkLst>
        </pc:spChg>
        <pc:spChg chg="mod ord">
          <ac:chgData name="Gibson, Robert" userId="60bdf4c2-041f-416e-a621-fbbd87a4773c" providerId="ADAL" clId="{A991ADA7-A22A-420B-872B-564ADE5DC4EC}" dt="2024-04-08T15:22:44.694" v="84" actId="700"/>
          <ac:spMkLst>
            <pc:docMk/>
            <pc:sldMk cId="475230449" sldId="327"/>
            <ac:spMk id="5" creationId="{7CC5086A-4065-1576-55E3-177CC277DF82}"/>
          </ac:spMkLst>
        </pc:spChg>
        <pc:spChg chg="del mod ord">
          <ac:chgData name="Gibson, Robert" userId="60bdf4c2-041f-416e-a621-fbbd87a4773c" providerId="ADAL" clId="{A991ADA7-A22A-420B-872B-564ADE5DC4EC}" dt="2024-04-08T15:22:44.694" v="84" actId="700"/>
          <ac:spMkLst>
            <pc:docMk/>
            <pc:sldMk cId="475230449" sldId="327"/>
            <ac:spMk id="9" creationId="{D3B5FDE4-C5EF-0C47-CEDA-84E93359D15A}"/>
          </ac:spMkLst>
        </pc:spChg>
        <pc:spChg chg="add mod ord">
          <ac:chgData name="Gibson, Robert" userId="60bdf4c2-041f-416e-a621-fbbd87a4773c" providerId="ADAL" clId="{A991ADA7-A22A-420B-872B-564ADE5DC4EC}" dt="2024-04-08T15:22:44.694" v="84" actId="700"/>
          <ac:spMkLst>
            <pc:docMk/>
            <pc:sldMk cId="475230449" sldId="327"/>
            <ac:spMk id="13" creationId="{CD89197C-AA86-3170-0C0E-9C7D668FF3AC}"/>
          </ac:spMkLst>
        </pc:spChg>
        <pc:picChg chg="mod">
          <ac:chgData name="Gibson, Robert" userId="60bdf4c2-041f-416e-a621-fbbd87a4773c" providerId="ADAL" clId="{A991ADA7-A22A-420B-872B-564ADE5DC4EC}" dt="2024-04-15T18:21:18.300" v="1509" actId="962"/>
          <ac:picMkLst>
            <pc:docMk/>
            <pc:sldMk cId="475230449" sldId="327"/>
            <ac:picMk id="10" creationId="{3C60A957-B9A8-B9BD-544D-09447BA4638D}"/>
          </ac:picMkLst>
        </pc:picChg>
      </pc:sldChg>
      <pc:sldChg chg="addSp modSp mod modClrScheme chgLayout">
        <pc:chgData name="Gibson, Robert" userId="60bdf4c2-041f-416e-a621-fbbd87a4773c" providerId="ADAL" clId="{A991ADA7-A22A-420B-872B-564ADE5DC4EC}" dt="2024-04-15T18:39:30.144" v="3951" actId="962"/>
        <pc:sldMkLst>
          <pc:docMk/>
          <pc:sldMk cId="3151404702" sldId="328"/>
        </pc:sldMkLst>
        <pc:spChg chg="mod ord">
          <ac:chgData name="Gibson, Robert" userId="60bdf4c2-041f-416e-a621-fbbd87a4773c" providerId="ADAL" clId="{A991ADA7-A22A-420B-872B-564ADE5DC4EC}" dt="2024-04-08T15:23:08.501" v="87" actId="14100"/>
          <ac:spMkLst>
            <pc:docMk/>
            <pc:sldMk cId="3151404702" sldId="328"/>
            <ac:spMk id="2" creationId="{EC95CDB2-6592-B02D-67E6-4E2BD32BDFD9}"/>
          </ac:spMkLst>
        </pc:spChg>
        <pc:spChg chg="mod ord">
          <ac:chgData name="Gibson, Robert" userId="60bdf4c2-041f-416e-a621-fbbd87a4773c" providerId="ADAL" clId="{A991ADA7-A22A-420B-872B-564ADE5DC4EC}" dt="2024-04-08T15:23:16.754" v="88" actId="14100"/>
          <ac:spMkLst>
            <pc:docMk/>
            <pc:sldMk cId="3151404702" sldId="328"/>
            <ac:spMk id="3" creationId="{B9DDEE4A-77A8-0DB1-53BB-CB671ED48689}"/>
          </ac:spMkLst>
        </pc:spChg>
        <pc:spChg chg="mod ord">
          <ac:chgData name="Gibson, Robert" userId="60bdf4c2-041f-416e-a621-fbbd87a4773c" providerId="ADAL" clId="{A991ADA7-A22A-420B-872B-564ADE5DC4EC}" dt="2024-04-08T15:22:28.948" v="83" actId="700"/>
          <ac:spMkLst>
            <pc:docMk/>
            <pc:sldMk cId="3151404702" sldId="328"/>
            <ac:spMk id="4" creationId="{A264654D-9D71-31AC-E46E-EC6FC784DC32}"/>
          </ac:spMkLst>
        </pc:spChg>
        <pc:spChg chg="mod ord">
          <ac:chgData name="Gibson, Robert" userId="60bdf4c2-041f-416e-a621-fbbd87a4773c" providerId="ADAL" clId="{A991ADA7-A22A-420B-872B-564ADE5DC4EC}" dt="2024-04-08T15:22:28.948" v="83" actId="700"/>
          <ac:spMkLst>
            <pc:docMk/>
            <pc:sldMk cId="3151404702" sldId="328"/>
            <ac:spMk id="5" creationId="{7CC5086A-4065-1576-55E3-177CC277DF82}"/>
          </ac:spMkLst>
        </pc:spChg>
        <pc:spChg chg="mod">
          <ac:chgData name="Gibson, Robert" userId="60bdf4c2-041f-416e-a621-fbbd87a4773c" providerId="ADAL" clId="{A991ADA7-A22A-420B-872B-564ADE5DC4EC}" dt="2024-04-08T15:23:58.494" v="110" actId="1076"/>
          <ac:spMkLst>
            <pc:docMk/>
            <pc:sldMk cId="3151404702" sldId="328"/>
            <ac:spMk id="7" creationId="{EDEC579F-D297-C49D-9139-1CFC87B46324}"/>
          </ac:spMkLst>
        </pc:spChg>
        <pc:spChg chg="add mod">
          <ac:chgData name="Gibson, Robert" userId="60bdf4c2-041f-416e-a621-fbbd87a4773c" providerId="ADAL" clId="{A991ADA7-A22A-420B-872B-564ADE5DC4EC}" dt="2024-04-15T18:39:25.442" v="3950" actId="962"/>
          <ac:spMkLst>
            <pc:docMk/>
            <pc:sldMk cId="3151404702" sldId="328"/>
            <ac:spMk id="8" creationId="{02B493A0-D264-97E4-3F93-83D921AFC5A7}"/>
          </ac:spMkLst>
        </pc:spChg>
        <pc:spChg chg="add mod">
          <ac:chgData name="Gibson, Robert" userId="60bdf4c2-041f-416e-a621-fbbd87a4773c" providerId="ADAL" clId="{A991ADA7-A22A-420B-872B-564ADE5DC4EC}" dt="2024-04-15T18:39:30.144" v="3951" actId="962"/>
          <ac:spMkLst>
            <pc:docMk/>
            <pc:sldMk cId="3151404702" sldId="328"/>
            <ac:spMk id="9" creationId="{E4661E82-BBFA-DDE9-CF70-8E2D6EC45643}"/>
          </ac:spMkLst>
        </pc:spChg>
        <pc:picChg chg="mod">
          <ac:chgData name="Gibson, Robert" userId="60bdf4c2-041f-416e-a621-fbbd87a4773c" providerId="ADAL" clId="{A991ADA7-A22A-420B-872B-564ADE5DC4EC}" dt="2024-04-15T18:38:28.629" v="3849" actId="962"/>
          <ac:picMkLst>
            <pc:docMk/>
            <pc:sldMk cId="3151404702" sldId="328"/>
            <ac:picMk id="6" creationId="{B999BD47-EE57-90AE-94A0-05D6F38136D2}"/>
          </ac:picMkLst>
        </pc:picChg>
      </pc:sldChg>
      <pc:sldChg chg="addSp modSp mod modClrScheme chgLayout">
        <pc:chgData name="Gibson, Robert" userId="60bdf4c2-041f-416e-a621-fbbd87a4773c" providerId="ADAL" clId="{A991ADA7-A22A-420B-872B-564ADE5DC4EC}" dt="2024-04-15T18:39:36.019" v="3953" actId="962"/>
        <pc:sldMkLst>
          <pc:docMk/>
          <pc:sldMk cId="2724412099" sldId="329"/>
        </pc:sldMkLst>
        <pc:spChg chg="mod ord">
          <ac:chgData name="Gibson, Robert" userId="60bdf4c2-041f-416e-a621-fbbd87a4773c" providerId="ADAL" clId="{A991ADA7-A22A-420B-872B-564ADE5DC4EC}" dt="2024-04-08T15:25:52.881" v="117" actId="14100"/>
          <ac:spMkLst>
            <pc:docMk/>
            <pc:sldMk cId="2724412099" sldId="329"/>
            <ac:spMk id="2" creationId="{EC95CDB2-6592-B02D-67E6-4E2BD32BDFD9}"/>
          </ac:spMkLst>
        </pc:spChg>
        <pc:spChg chg="mod ord">
          <ac:chgData name="Gibson, Robert" userId="60bdf4c2-041f-416e-a621-fbbd87a4773c" providerId="ADAL" clId="{A991ADA7-A22A-420B-872B-564ADE5DC4EC}" dt="2024-04-08T15:25:47.943" v="116" actId="14100"/>
          <ac:spMkLst>
            <pc:docMk/>
            <pc:sldMk cId="2724412099" sldId="329"/>
            <ac:spMk id="3" creationId="{B9DDEE4A-77A8-0DB1-53BB-CB671ED48689}"/>
          </ac:spMkLst>
        </pc:spChg>
        <pc:spChg chg="mod ord">
          <ac:chgData name="Gibson, Robert" userId="60bdf4c2-041f-416e-a621-fbbd87a4773c" providerId="ADAL" clId="{A991ADA7-A22A-420B-872B-564ADE5DC4EC}" dt="2024-04-08T15:25:38.916" v="115" actId="700"/>
          <ac:spMkLst>
            <pc:docMk/>
            <pc:sldMk cId="2724412099" sldId="329"/>
            <ac:spMk id="4" creationId="{A264654D-9D71-31AC-E46E-EC6FC784DC32}"/>
          </ac:spMkLst>
        </pc:spChg>
        <pc:spChg chg="mod ord">
          <ac:chgData name="Gibson, Robert" userId="60bdf4c2-041f-416e-a621-fbbd87a4773c" providerId="ADAL" clId="{A991ADA7-A22A-420B-872B-564ADE5DC4EC}" dt="2024-04-08T15:25:38.916" v="115" actId="700"/>
          <ac:spMkLst>
            <pc:docMk/>
            <pc:sldMk cId="2724412099" sldId="329"/>
            <ac:spMk id="5" creationId="{7CC5086A-4065-1576-55E3-177CC277DF82}"/>
          </ac:spMkLst>
        </pc:spChg>
        <pc:spChg chg="add mod">
          <ac:chgData name="Gibson, Robert" userId="60bdf4c2-041f-416e-a621-fbbd87a4773c" providerId="ADAL" clId="{A991ADA7-A22A-420B-872B-564ADE5DC4EC}" dt="2024-04-15T18:39:36.019" v="3953" actId="962"/>
          <ac:spMkLst>
            <pc:docMk/>
            <pc:sldMk cId="2724412099" sldId="329"/>
            <ac:spMk id="7" creationId="{403E1B9F-656B-0B0D-2903-490B11478A3C}"/>
          </ac:spMkLst>
        </pc:spChg>
        <pc:spChg chg="mod">
          <ac:chgData name="Gibson, Robert" userId="60bdf4c2-041f-416e-a621-fbbd87a4773c" providerId="ADAL" clId="{A991ADA7-A22A-420B-872B-564ADE5DC4EC}" dt="2024-04-08T15:26:03.368" v="135" actId="1038"/>
          <ac:spMkLst>
            <pc:docMk/>
            <pc:sldMk cId="2724412099" sldId="329"/>
            <ac:spMk id="8" creationId="{82CA120E-6BAB-EC67-BD8A-2908F94F4F5A}"/>
          </ac:spMkLst>
        </pc:spChg>
        <pc:spChg chg="add mod">
          <ac:chgData name="Gibson, Robert" userId="60bdf4c2-041f-416e-a621-fbbd87a4773c" providerId="ADAL" clId="{A991ADA7-A22A-420B-872B-564ADE5DC4EC}" dt="2024-04-15T18:39:33.567" v="3952" actId="962"/>
          <ac:spMkLst>
            <pc:docMk/>
            <pc:sldMk cId="2724412099" sldId="329"/>
            <ac:spMk id="9" creationId="{F6E665E4-0D0D-F99B-FE8C-2CD8A6379DBA}"/>
          </ac:spMkLst>
        </pc:spChg>
        <pc:picChg chg="mod">
          <ac:chgData name="Gibson, Robert" userId="60bdf4c2-041f-416e-a621-fbbd87a4773c" providerId="ADAL" clId="{A991ADA7-A22A-420B-872B-564ADE5DC4EC}" dt="2024-04-15T18:36:11.300" v="3355" actId="962"/>
          <ac:picMkLst>
            <pc:docMk/>
            <pc:sldMk cId="2724412099" sldId="329"/>
            <ac:picMk id="6" creationId="{B999BD47-EE57-90AE-94A0-05D6F38136D2}"/>
          </ac:picMkLst>
        </pc:picChg>
      </pc:sldChg>
      <pc:sldChg chg="addSp delSp modSp add mod">
        <pc:chgData name="Gibson, Robert" userId="60bdf4c2-041f-416e-a621-fbbd87a4773c" providerId="ADAL" clId="{A991ADA7-A22A-420B-872B-564ADE5DC4EC}" dt="2024-04-15T18:39:48.707" v="3955" actId="962"/>
        <pc:sldMkLst>
          <pc:docMk/>
          <pc:sldMk cId="2491498480" sldId="330"/>
        </pc:sldMkLst>
        <pc:spChg chg="mod">
          <ac:chgData name="Gibson, Robert" userId="60bdf4c2-041f-416e-a621-fbbd87a4773c" providerId="ADAL" clId="{A991ADA7-A22A-420B-872B-564ADE5DC4EC}" dt="2024-04-08T15:27:50.178" v="140"/>
          <ac:spMkLst>
            <pc:docMk/>
            <pc:sldMk cId="2491498480" sldId="330"/>
            <ac:spMk id="2" creationId="{EC95CDB2-6592-B02D-67E6-4E2BD32BDFD9}"/>
          </ac:spMkLst>
        </pc:spChg>
        <pc:spChg chg="mod">
          <ac:chgData name="Gibson, Robert" userId="60bdf4c2-041f-416e-a621-fbbd87a4773c" providerId="ADAL" clId="{A991ADA7-A22A-420B-872B-564ADE5DC4EC}" dt="2024-04-08T15:27:59.993" v="141"/>
          <ac:spMkLst>
            <pc:docMk/>
            <pc:sldMk cId="2491498480" sldId="330"/>
            <ac:spMk id="3" creationId="{B9DDEE4A-77A8-0DB1-53BB-CB671ED48689}"/>
          </ac:spMkLst>
        </pc:spChg>
        <pc:spChg chg="add mod">
          <ac:chgData name="Gibson, Robert" userId="60bdf4c2-041f-416e-a621-fbbd87a4773c" providerId="ADAL" clId="{A991ADA7-A22A-420B-872B-564ADE5DC4EC}" dt="2024-04-15T18:39:48.707" v="3955" actId="962"/>
          <ac:spMkLst>
            <pc:docMk/>
            <pc:sldMk cId="2491498480" sldId="330"/>
            <ac:spMk id="7" creationId="{94496EBB-AA95-3EED-A842-A91C33114904}"/>
          </ac:spMkLst>
        </pc:spChg>
        <pc:spChg chg="del mod">
          <ac:chgData name="Gibson, Robert" userId="60bdf4c2-041f-416e-a621-fbbd87a4773c" providerId="ADAL" clId="{A991ADA7-A22A-420B-872B-564ADE5DC4EC}" dt="2024-04-08T15:28:12.357" v="143" actId="478"/>
          <ac:spMkLst>
            <pc:docMk/>
            <pc:sldMk cId="2491498480" sldId="330"/>
            <ac:spMk id="8" creationId="{82CA120E-6BAB-EC67-BD8A-2908F94F4F5A}"/>
          </ac:spMkLst>
        </pc:spChg>
        <pc:spChg chg="mod">
          <ac:chgData name="Gibson, Robert" userId="60bdf4c2-041f-416e-a621-fbbd87a4773c" providerId="ADAL" clId="{A991ADA7-A22A-420B-872B-564ADE5DC4EC}" dt="2024-04-15T18:39:45.254" v="3954" actId="962"/>
          <ac:spMkLst>
            <pc:docMk/>
            <pc:sldMk cId="2491498480" sldId="330"/>
            <ac:spMk id="9" creationId="{F6E665E4-0D0D-F99B-FE8C-2CD8A6379DBA}"/>
          </ac:spMkLst>
        </pc:spChg>
        <pc:picChg chg="mod">
          <ac:chgData name="Gibson, Robert" userId="60bdf4c2-041f-416e-a621-fbbd87a4773c" providerId="ADAL" clId="{A991ADA7-A22A-420B-872B-564ADE5DC4EC}" dt="2024-04-15T18:32:26.817" v="3192" actId="962"/>
          <ac:picMkLst>
            <pc:docMk/>
            <pc:sldMk cId="2491498480" sldId="330"/>
            <ac:picMk id="6" creationId="{B999BD47-EE57-90AE-94A0-05D6F38136D2}"/>
          </ac:picMkLst>
        </pc:picChg>
      </pc:sldChg>
      <pc:sldChg chg="addSp delSp modSp new mod modClrScheme chgLayout">
        <pc:chgData name="Gibson, Robert" userId="60bdf4c2-041f-416e-a621-fbbd87a4773c" providerId="ADAL" clId="{A991ADA7-A22A-420B-872B-564ADE5DC4EC}" dt="2024-04-08T15:29:09.962" v="149" actId="14100"/>
        <pc:sldMkLst>
          <pc:docMk/>
          <pc:sldMk cId="810399909" sldId="331"/>
        </pc:sldMkLst>
        <pc:spChg chg="del mod ord">
          <ac:chgData name="Gibson, Robert" userId="60bdf4c2-041f-416e-a621-fbbd87a4773c" providerId="ADAL" clId="{A991ADA7-A22A-420B-872B-564ADE5DC4EC}" dt="2024-04-08T15:28:55.733" v="147" actId="700"/>
          <ac:spMkLst>
            <pc:docMk/>
            <pc:sldMk cId="810399909" sldId="331"/>
            <ac:spMk id="2" creationId="{DCF1B97C-BF82-09C0-791E-6BE6EC3D9035}"/>
          </ac:spMkLst>
        </pc:spChg>
        <pc:spChg chg="del">
          <ac:chgData name="Gibson, Robert" userId="60bdf4c2-041f-416e-a621-fbbd87a4773c" providerId="ADAL" clId="{A991ADA7-A22A-420B-872B-564ADE5DC4EC}" dt="2024-04-08T15:28:55.733" v="147" actId="700"/>
          <ac:spMkLst>
            <pc:docMk/>
            <pc:sldMk cId="810399909" sldId="331"/>
            <ac:spMk id="3" creationId="{EB0D5231-CAC5-E7C4-207D-22AAD5F5FD0E}"/>
          </ac:spMkLst>
        </pc:spChg>
        <pc:spChg chg="mod ord">
          <ac:chgData name="Gibson, Robert" userId="60bdf4c2-041f-416e-a621-fbbd87a4773c" providerId="ADAL" clId="{A991ADA7-A22A-420B-872B-564ADE5DC4EC}" dt="2024-04-08T15:28:55.733" v="147" actId="700"/>
          <ac:spMkLst>
            <pc:docMk/>
            <pc:sldMk cId="810399909" sldId="331"/>
            <ac:spMk id="4" creationId="{419AACE5-660D-FE70-DFC3-C43EC688A9A1}"/>
          </ac:spMkLst>
        </pc:spChg>
        <pc:spChg chg="mod ord">
          <ac:chgData name="Gibson, Robert" userId="60bdf4c2-041f-416e-a621-fbbd87a4773c" providerId="ADAL" clId="{A991ADA7-A22A-420B-872B-564ADE5DC4EC}" dt="2024-04-08T15:28:55.733" v="147" actId="700"/>
          <ac:spMkLst>
            <pc:docMk/>
            <pc:sldMk cId="810399909" sldId="331"/>
            <ac:spMk id="5" creationId="{453AC9C1-643F-9E59-D11B-4525BD83A312}"/>
          </ac:spMkLst>
        </pc:spChg>
        <pc:spChg chg="add mod ord">
          <ac:chgData name="Gibson, Robert" userId="60bdf4c2-041f-416e-a621-fbbd87a4773c" providerId="ADAL" clId="{A991ADA7-A22A-420B-872B-564ADE5DC4EC}" dt="2024-04-08T15:29:09.962" v="149" actId="14100"/>
          <ac:spMkLst>
            <pc:docMk/>
            <pc:sldMk cId="810399909" sldId="331"/>
            <ac:spMk id="6" creationId="{A7420526-19BB-0FEF-AD9D-2E8188024AFD}"/>
          </ac:spMkLst>
        </pc:spChg>
      </pc:sldChg>
      <pc:sldChg chg="addSp delSp modSp add mod modClrScheme chgLayout">
        <pc:chgData name="Gibson, Robert" userId="60bdf4c2-041f-416e-a621-fbbd87a4773c" providerId="ADAL" clId="{A991ADA7-A22A-420B-872B-564ADE5DC4EC}" dt="2024-04-15T18:20:53.379" v="1407" actId="962"/>
        <pc:sldMkLst>
          <pc:docMk/>
          <pc:sldMk cId="4136222505" sldId="433"/>
        </pc:sldMkLst>
        <pc:spChg chg="add del mod">
          <ac:chgData name="Gibson, Robert" userId="60bdf4c2-041f-416e-a621-fbbd87a4773c" providerId="ADAL" clId="{A991ADA7-A22A-420B-872B-564ADE5DC4EC}" dt="2024-04-12T15:22:19.526" v="1366"/>
          <ac:spMkLst>
            <pc:docMk/>
            <pc:sldMk cId="4136222505" sldId="433"/>
            <ac:spMk id="2" creationId="{15B5C1DD-F192-6132-F3D1-1F2ACE6A658E}"/>
          </ac:spMkLst>
        </pc:spChg>
        <pc:spChg chg="mod ord">
          <ac:chgData name="Gibson, Robert" userId="60bdf4c2-041f-416e-a621-fbbd87a4773c" providerId="ADAL" clId="{A991ADA7-A22A-420B-872B-564ADE5DC4EC}" dt="2024-04-08T15:31:50.257" v="167" actId="404"/>
          <ac:spMkLst>
            <pc:docMk/>
            <pc:sldMk cId="4136222505" sldId="433"/>
            <ac:spMk id="4" creationId="{B6AB382E-15EF-408F-5F12-BF731E7C5A0F}"/>
          </ac:spMkLst>
        </pc:spChg>
        <pc:spChg chg="mod ord">
          <ac:chgData name="Gibson, Robert" userId="60bdf4c2-041f-416e-a621-fbbd87a4773c" providerId="ADAL" clId="{A991ADA7-A22A-420B-872B-564ADE5DC4EC}" dt="2024-04-08T15:30:17.422" v="156" actId="27636"/>
          <ac:spMkLst>
            <pc:docMk/>
            <pc:sldMk cId="4136222505" sldId="433"/>
            <ac:spMk id="4099" creationId="{00000000-0000-0000-0000-000000000000}"/>
          </ac:spMkLst>
        </pc:spChg>
        <pc:picChg chg="mod ord modCrop">
          <ac:chgData name="Gibson, Robert" userId="60bdf4c2-041f-416e-a621-fbbd87a4773c" providerId="ADAL" clId="{A991ADA7-A22A-420B-872B-564ADE5DC4EC}" dt="2024-04-15T18:20:53.379" v="1407" actId="962"/>
          <ac:picMkLst>
            <pc:docMk/>
            <pc:sldMk cId="4136222505" sldId="433"/>
            <ac:picMk id="6" creationId="{00000000-0000-0000-0000-000000000000}"/>
          </ac:picMkLst>
        </pc:picChg>
      </pc:sldChg>
      <pc:sldChg chg="modSp add del mod">
        <pc:chgData name="Gibson, Robert" userId="60bdf4c2-041f-416e-a621-fbbd87a4773c" providerId="ADAL" clId="{A991ADA7-A22A-420B-872B-564ADE5DC4EC}" dt="2024-04-08T15:48:21.547" v="346" actId="47"/>
        <pc:sldMkLst>
          <pc:docMk/>
          <pc:sldMk cId="3683021258" sldId="434"/>
        </pc:sldMkLst>
        <pc:spChg chg="mod">
          <ac:chgData name="Gibson, Robert" userId="60bdf4c2-041f-416e-a621-fbbd87a4773c" providerId="ADAL" clId="{A991ADA7-A22A-420B-872B-564ADE5DC4EC}" dt="2024-04-08T15:47:57.815" v="337" actId="27636"/>
          <ac:spMkLst>
            <pc:docMk/>
            <pc:sldMk cId="3683021258" sldId="434"/>
            <ac:spMk id="4099" creationId="{00000000-0000-0000-0000-000000000000}"/>
          </ac:spMkLst>
        </pc:spChg>
      </pc:sldChg>
      <pc:sldChg chg="modSp add del mod">
        <pc:chgData name="Gibson, Robert" userId="60bdf4c2-041f-416e-a621-fbbd87a4773c" providerId="ADAL" clId="{A991ADA7-A22A-420B-872B-564ADE5DC4EC}" dt="2024-04-08T15:48:21.547" v="346" actId="47"/>
        <pc:sldMkLst>
          <pc:docMk/>
          <pc:sldMk cId="2267532397" sldId="435"/>
        </pc:sldMkLst>
        <pc:spChg chg="mod">
          <ac:chgData name="Gibson, Robert" userId="60bdf4c2-041f-416e-a621-fbbd87a4773c" providerId="ADAL" clId="{A991ADA7-A22A-420B-872B-564ADE5DC4EC}" dt="2024-04-08T15:47:57.826" v="338" actId="27636"/>
          <ac:spMkLst>
            <pc:docMk/>
            <pc:sldMk cId="2267532397" sldId="435"/>
            <ac:spMk id="4099" creationId="{00000000-0000-0000-0000-000000000000}"/>
          </ac:spMkLst>
        </pc:spChg>
      </pc:sldChg>
      <pc:sldChg chg="modSp add del mod">
        <pc:chgData name="Gibson, Robert" userId="60bdf4c2-041f-416e-a621-fbbd87a4773c" providerId="ADAL" clId="{A991ADA7-A22A-420B-872B-564ADE5DC4EC}" dt="2024-04-08T15:48:21.547" v="346" actId="47"/>
        <pc:sldMkLst>
          <pc:docMk/>
          <pc:sldMk cId="3726342787" sldId="436"/>
        </pc:sldMkLst>
        <pc:spChg chg="mod">
          <ac:chgData name="Gibson, Robert" userId="60bdf4c2-041f-416e-a621-fbbd87a4773c" providerId="ADAL" clId="{A991ADA7-A22A-420B-872B-564ADE5DC4EC}" dt="2024-04-08T15:47:57.834" v="339" actId="27636"/>
          <ac:spMkLst>
            <pc:docMk/>
            <pc:sldMk cId="3726342787" sldId="436"/>
            <ac:spMk id="4099" creationId="{00000000-0000-0000-0000-000000000000}"/>
          </ac:spMkLst>
        </pc:spChg>
      </pc:sldChg>
      <pc:sldChg chg="add del">
        <pc:chgData name="Gibson, Robert" userId="60bdf4c2-041f-416e-a621-fbbd87a4773c" providerId="ADAL" clId="{A991ADA7-A22A-420B-872B-564ADE5DC4EC}" dt="2024-04-08T15:48:21.547" v="346" actId="47"/>
        <pc:sldMkLst>
          <pc:docMk/>
          <pc:sldMk cId="217744295" sldId="437"/>
        </pc:sldMkLst>
      </pc:sldChg>
      <pc:sldChg chg="modSp add del mod">
        <pc:chgData name="Gibson, Robert" userId="60bdf4c2-041f-416e-a621-fbbd87a4773c" providerId="ADAL" clId="{A991ADA7-A22A-420B-872B-564ADE5DC4EC}" dt="2024-04-08T19:17:39.118" v="806" actId="2696"/>
        <pc:sldMkLst>
          <pc:docMk/>
          <pc:sldMk cId="2432571183" sldId="438"/>
        </pc:sldMkLst>
        <pc:spChg chg="mod">
          <ac:chgData name="Gibson, Robert" userId="60bdf4c2-041f-416e-a621-fbbd87a4773c" providerId="ADAL" clId="{A991ADA7-A22A-420B-872B-564ADE5DC4EC}" dt="2024-04-08T15:47:57.857" v="343" actId="27636"/>
          <ac:spMkLst>
            <pc:docMk/>
            <pc:sldMk cId="2432571183" sldId="438"/>
            <ac:spMk id="3" creationId="{00000000-0000-0000-0000-000000000000}"/>
          </ac:spMkLst>
        </pc:spChg>
      </pc:sldChg>
      <pc:sldChg chg="modSp add del mod">
        <pc:chgData name="Gibson, Robert" userId="60bdf4c2-041f-416e-a621-fbbd87a4773c" providerId="ADAL" clId="{A991ADA7-A22A-420B-872B-564ADE5DC4EC}" dt="2024-04-08T19:28:19.730" v="1120" actId="2696"/>
        <pc:sldMkLst>
          <pc:docMk/>
          <pc:sldMk cId="3021527207" sldId="441"/>
        </pc:sldMkLst>
        <pc:spChg chg="mod">
          <ac:chgData name="Gibson, Robert" userId="60bdf4c2-041f-416e-a621-fbbd87a4773c" providerId="ADAL" clId="{A991ADA7-A22A-420B-872B-564ADE5DC4EC}" dt="2024-04-08T15:47:57.867" v="344" actId="27636"/>
          <ac:spMkLst>
            <pc:docMk/>
            <pc:sldMk cId="3021527207" sldId="441"/>
            <ac:spMk id="4099" creationId="{00000000-0000-0000-0000-000000000000}"/>
          </ac:spMkLst>
        </pc:spChg>
      </pc:sldChg>
      <pc:sldChg chg="add del">
        <pc:chgData name="Gibson, Robert" userId="60bdf4c2-041f-416e-a621-fbbd87a4773c" providerId="ADAL" clId="{A991ADA7-A22A-420B-872B-564ADE5DC4EC}" dt="2024-04-08T19:21:27.893" v="855" actId="47"/>
        <pc:sldMkLst>
          <pc:docMk/>
          <pc:sldMk cId="3989775617" sldId="448"/>
        </pc:sldMkLst>
      </pc:sldChg>
      <pc:sldChg chg="addSp delSp modSp add del mod modClrScheme chgLayout">
        <pc:chgData name="Gibson, Robert" userId="60bdf4c2-041f-416e-a621-fbbd87a4773c" providerId="ADAL" clId="{A991ADA7-A22A-420B-872B-564ADE5DC4EC}" dt="2024-04-08T18:42:55.744" v="485" actId="47"/>
        <pc:sldMkLst>
          <pc:docMk/>
          <pc:sldMk cId="2635689715" sldId="451"/>
        </pc:sldMkLst>
        <pc:spChg chg="add del mod ord">
          <ac:chgData name="Gibson, Robert" userId="60bdf4c2-041f-416e-a621-fbbd87a4773c" providerId="ADAL" clId="{A991ADA7-A22A-420B-872B-564ADE5DC4EC}" dt="2024-04-08T18:42:00.869" v="481" actId="700"/>
          <ac:spMkLst>
            <pc:docMk/>
            <pc:sldMk cId="2635689715" sldId="451"/>
            <ac:spMk id="2" creationId="{CEF2ABE4-829C-0AE3-F76B-DFBDBE9A3059}"/>
          </ac:spMkLst>
        </pc:spChg>
        <pc:spChg chg="add del mod ord">
          <ac:chgData name="Gibson, Robert" userId="60bdf4c2-041f-416e-a621-fbbd87a4773c" providerId="ADAL" clId="{A991ADA7-A22A-420B-872B-564ADE5DC4EC}" dt="2024-04-08T18:42:00.869" v="481" actId="700"/>
          <ac:spMkLst>
            <pc:docMk/>
            <pc:sldMk cId="2635689715" sldId="451"/>
            <ac:spMk id="3" creationId="{DC4EC10F-FC08-3006-0E08-3C206AC4ABDD}"/>
          </ac:spMkLst>
        </pc:spChg>
        <pc:spChg chg="mod">
          <ac:chgData name="Gibson, Robert" userId="60bdf4c2-041f-416e-a621-fbbd87a4773c" providerId="ADAL" clId="{A991ADA7-A22A-420B-872B-564ADE5DC4EC}" dt="2024-04-08T15:49:59.096" v="377" actId="14100"/>
          <ac:spMkLst>
            <pc:docMk/>
            <pc:sldMk cId="2635689715" sldId="451"/>
            <ac:spMk id="6" creationId="{00000000-0000-0000-0000-000000000000}"/>
          </ac:spMkLst>
        </pc:spChg>
        <pc:spChg chg="mod">
          <ac:chgData name="Gibson, Robert" userId="60bdf4c2-041f-416e-a621-fbbd87a4773c" providerId="ADAL" clId="{A991ADA7-A22A-420B-872B-564ADE5DC4EC}" dt="2024-04-08T15:50:13.517" v="378" actId="14100"/>
          <ac:spMkLst>
            <pc:docMk/>
            <pc:sldMk cId="2635689715" sldId="451"/>
            <ac:spMk id="11" creationId="{00000000-0000-0000-0000-000000000000}"/>
          </ac:spMkLst>
        </pc:spChg>
        <pc:spChg chg="mod ord">
          <ac:chgData name="Gibson, Robert" userId="60bdf4c2-041f-416e-a621-fbbd87a4773c" providerId="ADAL" clId="{A991ADA7-A22A-420B-872B-564ADE5DC4EC}" dt="2024-04-08T18:42:00.869" v="481" actId="700"/>
          <ac:spMkLst>
            <pc:docMk/>
            <pc:sldMk cId="2635689715" sldId="451"/>
            <ac:spMk id="4099" creationId="{00000000-0000-0000-0000-000000000000}"/>
          </ac:spMkLst>
        </pc:spChg>
        <pc:picChg chg="mod ord">
          <ac:chgData name="Gibson, Robert" userId="60bdf4c2-041f-416e-a621-fbbd87a4773c" providerId="ADAL" clId="{A991ADA7-A22A-420B-872B-564ADE5DC4EC}" dt="2024-04-08T18:42:00.869" v="481" actId="700"/>
          <ac:picMkLst>
            <pc:docMk/>
            <pc:sldMk cId="2635689715" sldId="451"/>
            <ac:picMk id="8" creationId="{00000000-0000-0000-0000-000000000000}"/>
          </ac:picMkLst>
        </pc:picChg>
      </pc:sldChg>
      <pc:sldChg chg="modSp add del mod">
        <pc:chgData name="Gibson, Robert" userId="60bdf4c2-041f-416e-a621-fbbd87a4773c" providerId="ADAL" clId="{A991ADA7-A22A-420B-872B-564ADE5DC4EC}" dt="2024-04-08T19:30:44.364" v="1218" actId="47"/>
        <pc:sldMkLst>
          <pc:docMk/>
          <pc:sldMk cId="677518306" sldId="453"/>
        </pc:sldMkLst>
        <pc:spChg chg="mod">
          <ac:chgData name="Gibson, Robert" userId="60bdf4c2-041f-416e-a621-fbbd87a4773c" providerId="ADAL" clId="{A991ADA7-A22A-420B-872B-564ADE5DC4EC}" dt="2024-04-08T15:47:57.867" v="345" actId="27636"/>
          <ac:spMkLst>
            <pc:docMk/>
            <pc:sldMk cId="677518306" sldId="453"/>
            <ac:spMk id="4" creationId="{681C4D5C-E359-2995-1BF3-0327A0C6426A}"/>
          </ac:spMkLst>
        </pc:spChg>
      </pc:sldChg>
      <pc:sldChg chg="add del">
        <pc:chgData name="Gibson, Robert" userId="60bdf4c2-041f-416e-a621-fbbd87a4773c" providerId="ADAL" clId="{A991ADA7-A22A-420B-872B-564ADE5DC4EC}" dt="2024-04-08T19:33:44.964" v="1257" actId="47"/>
        <pc:sldMkLst>
          <pc:docMk/>
          <pc:sldMk cId="2385025932" sldId="454"/>
        </pc:sldMkLst>
      </pc:sldChg>
      <pc:sldChg chg="modSp add del mod modClrScheme chgLayout">
        <pc:chgData name="Gibson, Robert" userId="60bdf4c2-041f-416e-a621-fbbd87a4773c" providerId="ADAL" clId="{A991ADA7-A22A-420B-872B-564ADE5DC4EC}" dt="2024-04-08T18:48:00.859" v="533" actId="47"/>
        <pc:sldMkLst>
          <pc:docMk/>
          <pc:sldMk cId="4049283952" sldId="456"/>
        </pc:sldMkLst>
        <pc:spChg chg="mod">
          <ac:chgData name="Gibson, Robert" userId="60bdf4c2-041f-416e-a621-fbbd87a4773c" providerId="ADAL" clId="{A991ADA7-A22A-420B-872B-564ADE5DC4EC}" dt="2024-04-08T15:54:32.587" v="450" actId="207"/>
          <ac:spMkLst>
            <pc:docMk/>
            <pc:sldMk cId="4049283952" sldId="456"/>
            <ac:spMk id="2" creationId="{A5995DED-AB5C-5E32-5E00-051C9BA7746D}"/>
          </ac:spMkLst>
        </pc:spChg>
        <pc:spChg chg="mod ord">
          <ac:chgData name="Gibson, Robert" userId="60bdf4c2-041f-416e-a621-fbbd87a4773c" providerId="ADAL" clId="{A991ADA7-A22A-420B-872B-564ADE5DC4EC}" dt="2024-04-08T15:48:47.701" v="347" actId="700"/>
          <ac:spMkLst>
            <pc:docMk/>
            <pc:sldMk cId="4049283952" sldId="456"/>
            <ac:spMk id="3" creationId="{00000000-0000-0000-0000-000000000000}"/>
          </ac:spMkLst>
        </pc:spChg>
        <pc:spChg chg="mod ord">
          <ac:chgData name="Gibson, Robert" userId="60bdf4c2-041f-416e-a621-fbbd87a4773c" providerId="ADAL" clId="{A991ADA7-A22A-420B-872B-564ADE5DC4EC}" dt="2024-04-08T15:53:53.591" v="443" actId="27636"/>
          <ac:spMkLst>
            <pc:docMk/>
            <pc:sldMk cId="4049283952" sldId="456"/>
            <ac:spMk id="6" creationId="{BDDF51BE-5537-997F-6F19-21E101593E02}"/>
          </ac:spMkLst>
        </pc:spChg>
        <pc:spChg chg="mod">
          <ac:chgData name="Gibson, Robert" userId="60bdf4c2-041f-416e-a621-fbbd87a4773c" providerId="ADAL" clId="{A991ADA7-A22A-420B-872B-564ADE5DC4EC}" dt="2024-04-08T15:54:20.277" v="448" actId="14100"/>
          <ac:spMkLst>
            <pc:docMk/>
            <pc:sldMk cId="4049283952" sldId="456"/>
            <ac:spMk id="8" creationId="{ACD14E51-B4EE-8ABD-56F4-9CD6BC37DFEC}"/>
          </ac:spMkLst>
        </pc:spChg>
        <pc:spChg chg="mod ord">
          <ac:chgData name="Gibson, Robert" userId="60bdf4c2-041f-416e-a621-fbbd87a4773c" providerId="ADAL" clId="{A991ADA7-A22A-420B-872B-564ADE5DC4EC}" dt="2024-04-08T15:48:47.701" v="347" actId="700"/>
          <ac:spMkLst>
            <pc:docMk/>
            <pc:sldMk cId="4049283952" sldId="456"/>
            <ac:spMk id="4099" creationId="{00000000-0000-0000-0000-000000000000}"/>
          </ac:spMkLst>
        </pc:spChg>
        <pc:picChg chg="mod">
          <ac:chgData name="Gibson, Robert" userId="60bdf4c2-041f-416e-a621-fbbd87a4773c" providerId="ADAL" clId="{A991ADA7-A22A-420B-872B-564ADE5DC4EC}" dt="2024-04-08T15:53:46.664" v="441" actId="14100"/>
          <ac:picMkLst>
            <pc:docMk/>
            <pc:sldMk cId="4049283952" sldId="456"/>
            <ac:picMk id="7" creationId="{E874CC78-DCD7-7DFA-9E57-059BAD281CF0}"/>
          </ac:picMkLst>
        </pc:picChg>
      </pc:sldChg>
      <pc:sldChg chg="modSp add del mod modClrScheme chgLayout">
        <pc:chgData name="Gibson, Robert" userId="60bdf4c2-041f-416e-a621-fbbd87a4773c" providerId="ADAL" clId="{A991ADA7-A22A-420B-872B-564ADE5DC4EC}" dt="2024-04-08T18:46:43.101" v="523" actId="47"/>
        <pc:sldMkLst>
          <pc:docMk/>
          <pc:sldMk cId="1452065015" sldId="458"/>
        </pc:sldMkLst>
        <pc:spChg chg="mod ord">
          <ac:chgData name="Gibson, Robert" userId="60bdf4c2-041f-416e-a621-fbbd87a4773c" providerId="ADAL" clId="{A991ADA7-A22A-420B-872B-564ADE5DC4EC}" dt="2024-04-08T15:52:04.544" v="428" actId="14100"/>
          <ac:spMkLst>
            <pc:docMk/>
            <pc:sldMk cId="1452065015" sldId="458"/>
            <ac:spMk id="2" creationId="{78EACB2D-DFBB-428F-4E42-9D33E1071E1A}"/>
          </ac:spMkLst>
        </pc:spChg>
        <pc:spChg chg="mod">
          <ac:chgData name="Gibson, Robert" userId="60bdf4c2-041f-416e-a621-fbbd87a4773c" providerId="ADAL" clId="{A991ADA7-A22A-420B-872B-564ADE5DC4EC}" dt="2024-04-08T15:53:05.646" v="437" actId="1076"/>
          <ac:spMkLst>
            <pc:docMk/>
            <pc:sldMk cId="1452065015" sldId="458"/>
            <ac:spMk id="3" creationId="{ACA28877-EA3A-09F8-CC69-937B04B215F6}"/>
          </ac:spMkLst>
        </pc:spChg>
        <pc:spChg chg="mod">
          <ac:chgData name="Gibson, Robert" userId="60bdf4c2-041f-416e-a621-fbbd87a4773c" providerId="ADAL" clId="{A991ADA7-A22A-420B-872B-564ADE5DC4EC}" dt="2024-04-08T15:52:36.714" v="434" actId="1038"/>
          <ac:spMkLst>
            <pc:docMk/>
            <pc:sldMk cId="1452065015" sldId="458"/>
            <ac:spMk id="5" creationId="{734666EB-A1BB-E2F5-9E6A-C2A749B2FDC8}"/>
          </ac:spMkLst>
        </pc:spChg>
        <pc:spChg chg="mod ord">
          <ac:chgData name="Gibson, Robert" userId="60bdf4c2-041f-416e-a621-fbbd87a4773c" providerId="ADAL" clId="{A991ADA7-A22A-420B-872B-564ADE5DC4EC}" dt="2024-04-08T15:48:47.701" v="347" actId="700"/>
          <ac:spMkLst>
            <pc:docMk/>
            <pc:sldMk cId="1452065015" sldId="458"/>
            <ac:spMk id="4099" creationId="{00000000-0000-0000-0000-000000000000}"/>
          </ac:spMkLst>
        </pc:spChg>
        <pc:picChg chg="mod ord">
          <ac:chgData name="Gibson, Robert" userId="60bdf4c2-041f-416e-a621-fbbd87a4773c" providerId="ADAL" clId="{A991ADA7-A22A-420B-872B-564ADE5DC4EC}" dt="2024-04-08T15:52:18.730" v="430" actId="14100"/>
          <ac:picMkLst>
            <pc:docMk/>
            <pc:sldMk cId="1452065015" sldId="458"/>
            <ac:picMk id="4" creationId="{47B621B2-0B3D-6138-E7E7-AF58FC3687B7}"/>
          </ac:picMkLst>
        </pc:picChg>
      </pc:sldChg>
      <pc:sldChg chg="addSp modSp add del mod modClrScheme chgLayout">
        <pc:chgData name="Gibson, Robert" userId="60bdf4c2-041f-416e-a621-fbbd87a4773c" providerId="ADAL" clId="{A991ADA7-A22A-420B-872B-564ADE5DC4EC}" dt="2024-04-08T18:44:04.837" v="490" actId="47"/>
        <pc:sldMkLst>
          <pc:docMk/>
          <pc:sldMk cId="1655119216" sldId="459"/>
        </pc:sldMkLst>
        <pc:spChg chg="add mod ord">
          <ac:chgData name="Gibson, Robert" userId="60bdf4c2-041f-416e-a621-fbbd87a4773c" providerId="ADAL" clId="{A991ADA7-A22A-420B-872B-564ADE5DC4EC}" dt="2024-04-08T15:50:39.066" v="379" actId="700"/>
          <ac:spMkLst>
            <pc:docMk/>
            <pc:sldMk cId="1655119216" sldId="459"/>
            <ac:spMk id="2" creationId="{9984FFEF-4BF4-59D4-BC15-C4C2DEB841BD}"/>
          </ac:spMkLst>
        </pc:spChg>
        <pc:spChg chg="mod">
          <ac:chgData name="Gibson, Robert" userId="60bdf4c2-041f-416e-a621-fbbd87a4773c" providerId="ADAL" clId="{A991ADA7-A22A-420B-872B-564ADE5DC4EC}" dt="2024-04-08T15:51:36.705" v="426" actId="1076"/>
          <ac:spMkLst>
            <pc:docMk/>
            <pc:sldMk cId="1655119216" sldId="459"/>
            <ac:spMk id="11" creationId="{DCC9F1A2-3C15-D052-01C3-50CEC88E0A17}"/>
          </ac:spMkLst>
        </pc:spChg>
        <pc:spChg chg="mod">
          <ac:chgData name="Gibson, Robert" userId="60bdf4c2-041f-416e-a621-fbbd87a4773c" providerId="ADAL" clId="{A991ADA7-A22A-420B-872B-564ADE5DC4EC}" dt="2024-04-08T15:51:44.140" v="427" actId="1076"/>
          <ac:spMkLst>
            <pc:docMk/>
            <pc:sldMk cId="1655119216" sldId="459"/>
            <ac:spMk id="12" creationId="{D96E7240-B85B-48D0-73C0-E928344299DD}"/>
          </ac:spMkLst>
        </pc:spChg>
        <pc:spChg chg="mod ord">
          <ac:chgData name="Gibson, Robert" userId="60bdf4c2-041f-416e-a621-fbbd87a4773c" providerId="ADAL" clId="{A991ADA7-A22A-420B-872B-564ADE5DC4EC}" dt="2024-04-08T15:50:48.537" v="380" actId="14100"/>
          <ac:spMkLst>
            <pc:docMk/>
            <pc:sldMk cId="1655119216" sldId="459"/>
            <ac:spMk id="4099" creationId="{00000000-0000-0000-0000-000000000000}"/>
          </ac:spMkLst>
        </pc:spChg>
        <pc:picChg chg="mod ord">
          <ac:chgData name="Gibson, Robert" userId="60bdf4c2-041f-416e-a621-fbbd87a4773c" providerId="ADAL" clId="{A991ADA7-A22A-420B-872B-564ADE5DC4EC}" dt="2024-04-08T15:51:28.182" v="425" actId="1076"/>
          <ac:picMkLst>
            <pc:docMk/>
            <pc:sldMk cId="1655119216" sldId="459"/>
            <ac:picMk id="7" creationId="{2988464E-B0B0-E93E-1554-B8BDC3CE1FE6}"/>
          </ac:picMkLst>
        </pc:picChg>
        <pc:picChg chg="mod ord">
          <ac:chgData name="Gibson, Robert" userId="60bdf4c2-041f-416e-a621-fbbd87a4773c" providerId="ADAL" clId="{A991ADA7-A22A-420B-872B-564ADE5DC4EC}" dt="2024-04-08T15:51:22.199" v="423" actId="1037"/>
          <ac:picMkLst>
            <pc:docMk/>
            <pc:sldMk cId="1655119216" sldId="459"/>
            <ac:picMk id="9" creationId="{593380CC-D5DF-24D1-8B10-FC95A5F33D70}"/>
          </ac:picMkLst>
        </pc:picChg>
      </pc:sldChg>
      <pc:sldChg chg="add del">
        <pc:chgData name="Gibson, Robert" userId="60bdf4c2-041f-416e-a621-fbbd87a4773c" providerId="ADAL" clId="{A991ADA7-A22A-420B-872B-564ADE5DC4EC}" dt="2024-04-08T15:48:21.547" v="346" actId="47"/>
        <pc:sldMkLst>
          <pc:docMk/>
          <pc:sldMk cId="4210219133" sldId="460"/>
        </pc:sldMkLst>
      </pc:sldChg>
      <pc:sldChg chg="add del">
        <pc:chgData name="Gibson, Robert" userId="60bdf4c2-041f-416e-a621-fbbd87a4773c" providerId="ADAL" clId="{A991ADA7-A22A-420B-872B-564ADE5DC4EC}" dt="2024-04-08T15:48:21.547" v="346" actId="47"/>
        <pc:sldMkLst>
          <pc:docMk/>
          <pc:sldMk cId="4039834639" sldId="461"/>
        </pc:sldMkLst>
      </pc:sldChg>
      <pc:sldChg chg="add del">
        <pc:chgData name="Gibson, Robert" userId="60bdf4c2-041f-416e-a621-fbbd87a4773c" providerId="ADAL" clId="{A991ADA7-A22A-420B-872B-564ADE5DC4EC}" dt="2024-04-08T15:48:21.547" v="346" actId="47"/>
        <pc:sldMkLst>
          <pc:docMk/>
          <pc:sldMk cId="4118438417" sldId="462"/>
        </pc:sldMkLst>
      </pc:sldChg>
      <pc:sldChg chg="modSp add del mod modClrScheme chgLayout">
        <pc:chgData name="Gibson, Robert" userId="60bdf4c2-041f-416e-a621-fbbd87a4773c" providerId="ADAL" clId="{A991ADA7-A22A-420B-872B-564ADE5DC4EC}" dt="2024-04-08T18:49:48.279" v="560" actId="47"/>
        <pc:sldMkLst>
          <pc:docMk/>
          <pc:sldMk cId="3515791329" sldId="463"/>
        </pc:sldMkLst>
        <pc:spChg chg="mod">
          <ac:chgData name="Gibson, Robert" userId="60bdf4c2-041f-416e-a621-fbbd87a4773c" providerId="ADAL" clId="{A991ADA7-A22A-420B-872B-564ADE5DC4EC}" dt="2024-04-08T15:56:13.438" v="462" actId="207"/>
          <ac:spMkLst>
            <pc:docMk/>
            <pc:sldMk cId="3515791329" sldId="463"/>
            <ac:spMk id="2" creationId="{E5F4BC18-3F04-F83C-99E9-A5EC6B6EFFF9}"/>
          </ac:spMkLst>
        </pc:spChg>
        <pc:spChg chg="mod ord">
          <ac:chgData name="Gibson, Robert" userId="60bdf4c2-041f-416e-a621-fbbd87a4773c" providerId="ADAL" clId="{A991ADA7-A22A-420B-872B-564ADE5DC4EC}" dt="2024-04-08T15:55:23.210" v="453" actId="14100"/>
          <ac:spMkLst>
            <pc:docMk/>
            <pc:sldMk cId="3515791329" sldId="463"/>
            <ac:spMk id="3" creationId="{41557A77-A546-237F-6A74-C003F7FEE13D}"/>
          </ac:spMkLst>
        </pc:spChg>
        <pc:spChg chg="mod">
          <ac:chgData name="Gibson, Robert" userId="60bdf4c2-041f-416e-a621-fbbd87a4773c" providerId="ADAL" clId="{A991ADA7-A22A-420B-872B-564ADE5DC4EC}" dt="2024-04-08T15:56:00.617" v="458" actId="14100"/>
          <ac:spMkLst>
            <pc:docMk/>
            <pc:sldMk cId="3515791329" sldId="463"/>
            <ac:spMk id="5" creationId="{0A1F3959-478D-0490-64DF-343DA0B4FDE2}"/>
          </ac:spMkLst>
        </pc:spChg>
        <pc:spChg chg="mod ord">
          <ac:chgData name="Gibson, Robert" userId="60bdf4c2-041f-416e-a621-fbbd87a4773c" providerId="ADAL" clId="{A991ADA7-A22A-420B-872B-564ADE5DC4EC}" dt="2024-04-08T15:48:47.701" v="347" actId="700"/>
          <ac:spMkLst>
            <pc:docMk/>
            <pc:sldMk cId="3515791329" sldId="463"/>
            <ac:spMk id="4099" creationId="{00000000-0000-0000-0000-000000000000}"/>
          </ac:spMkLst>
        </pc:spChg>
        <pc:picChg chg="mod ord">
          <ac:chgData name="Gibson, Robert" userId="60bdf4c2-041f-416e-a621-fbbd87a4773c" providerId="ADAL" clId="{A991ADA7-A22A-420B-872B-564ADE5DC4EC}" dt="2024-04-08T15:55:30" v="454" actId="14100"/>
          <ac:picMkLst>
            <pc:docMk/>
            <pc:sldMk cId="3515791329" sldId="463"/>
            <ac:picMk id="4" creationId="{6897C781-7142-B469-4A83-CAD94B65842F}"/>
          </ac:picMkLst>
        </pc:picChg>
      </pc:sldChg>
      <pc:sldChg chg="modSp add del mod modClrScheme chgLayout">
        <pc:chgData name="Gibson, Robert" userId="60bdf4c2-041f-416e-a621-fbbd87a4773c" providerId="ADAL" clId="{A991ADA7-A22A-420B-872B-564ADE5DC4EC}" dt="2024-04-08T18:52:15.921" v="593" actId="2696"/>
        <pc:sldMkLst>
          <pc:docMk/>
          <pc:sldMk cId="3001641580" sldId="464"/>
        </pc:sldMkLst>
        <pc:spChg chg="mod">
          <ac:chgData name="Gibson, Robert" userId="60bdf4c2-041f-416e-a621-fbbd87a4773c" providerId="ADAL" clId="{A991ADA7-A22A-420B-872B-564ADE5DC4EC}" dt="2024-04-08T18:40:35.898" v="475" actId="1076"/>
          <ac:spMkLst>
            <pc:docMk/>
            <pc:sldMk cId="3001641580" sldId="464"/>
            <ac:spMk id="2" creationId="{03BB81FC-1F5A-3BFC-2FC8-B87197E21652}"/>
          </ac:spMkLst>
        </pc:spChg>
        <pc:spChg chg="mod ord">
          <ac:chgData name="Gibson, Robert" userId="60bdf4c2-041f-416e-a621-fbbd87a4773c" providerId="ADAL" clId="{A991ADA7-A22A-420B-872B-564ADE5DC4EC}" dt="2024-04-08T18:41:05.487" v="479" actId="14100"/>
          <ac:spMkLst>
            <pc:docMk/>
            <pc:sldMk cId="3001641580" sldId="464"/>
            <ac:spMk id="4" creationId="{A5FBA1B8-5255-109C-574B-1F6E4BBFA69C}"/>
          </ac:spMkLst>
        </pc:spChg>
        <pc:spChg chg="mod">
          <ac:chgData name="Gibson, Robert" userId="60bdf4c2-041f-416e-a621-fbbd87a4773c" providerId="ADAL" clId="{A991ADA7-A22A-420B-872B-564ADE5DC4EC}" dt="2024-04-08T18:40:14.200" v="473" actId="14100"/>
          <ac:spMkLst>
            <pc:docMk/>
            <pc:sldMk cId="3001641580" sldId="464"/>
            <ac:spMk id="7" creationId="{F5C642C1-8DD1-0F27-F3D7-5CA185A1553A}"/>
          </ac:spMkLst>
        </pc:spChg>
        <pc:spChg chg="mod ord">
          <ac:chgData name="Gibson, Robert" userId="60bdf4c2-041f-416e-a621-fbbd87a4773c" providerId="ADAL" clId="{A991ADA7-A22A-420B-872B-564ADE5DC4EC}" dt="2024-04-08T15:56:50.592" v="464" actId="700"/>
          <ac:spMkLst>
            <pc:docMk/>
            <pc:sldMk cId="3001641580" sldId="464"/>
            <ac:spMk id="4099" creationId="{00000000-0000-0000-0000-000000000000}"/>
          </ac:spMkLst>
        </pc:spChg>
        <pc:picChg chg="mod ord">
          <ac:chgData name="Gibson, Robert" userId="60bdf4c2-041f-416e-a621-fbbd87a4773c" providerId="ADAL" clId="{A991ADA7-A22A-420B-872B-564ADE5DC4EC}" dt="2024-04-08T18:39:54.756" v="471" actId="1076"/>
          <ac:picMkLst>
            <pc:docMk/>
            <pc:sldMk cId="3001641580" sldId="464"/>
            <ac:picMk id="6" creationId="{58345C60-3225-3503-F1F5-BDE556C38F01}"/>
          </ac:picMkLst>
        </pc:picChg>
      </pc:sldChg>
      <pc:sldChg chg="modSp add del mod modClrScheme chgLayout">
        <pc:chgData name="Gibson, Robert" userId="60bdf4c2-041f-416e-a621-fbbd87a4773c" providerId="ADAL" clId="{A991ADA7-A22A-420B-872B-564ADE5DC4EC}" dt="2024-04-08T18:57:09.855" v="659" actId="47"/>
        <pc:sldMkLst>
          <pc:docMk/>
          <pc:sldMk cId="1403726664" sldId="465"/>
        </pc:sldMkLst>
        <pc:spChg chg="mod ord">
          <ac:chgData name="Gibson, Robert" userId="60bdf4c2-041f-416e-a621-fbbd87a4773c" providerId="ADAL" clId="{A991ADA7-A22A-420B-872B-564ADE5DC4EC}" dt="2024-04-08T18:53:27.118" v="614" actId="14100"/>
          <ac:spMkLst>
            <pc:docMk/>
            <pc:sldMk cId="1403726664" sldId="465"/>
            <ac:spMk id="4" creationId="{A76F5D38-C6BB-A0F4-A130-6B8C1FC0F668}"/>
          </ac:spMkLst>
        </pc:spChg>
        <pc:spChg chg="mod ord">
          <ac:chgData name="Gibson, Robert" userId="60bdf4c2-041f-416e-a621-fbbd87a4773c" providerId="ADAL" clId="{A991ADA7-A22A-420B-872B-564ADE5DC4EC}" dt="2024-04-08T18:53:18.632" v="613" actId="700"/>
          <ac:spMkLst>
            <pc:docMk/>
            <pc:sldMk cId="1403726664" sldId="465"/>
            <ac:spMk id="4099" creationId="{00000000-0000-0000-0000-000000000000}"/>
          </ac:spMkLst>
        </pc:spChg>
        <pc:picChg chg="mod ord">
          <ac:chgData name="Gibson, Robert" userId="60bdf4c2-041f-416e-a621-fbbd87a4773c" providerId="ADAL" clId="{A991ADA7-A22A-420B-872B-564ADE5DC4EC}" dt="2024-04-08T18:53:18.632" v="613" actId="700"/>
          <ac:picMkLst>
            <pc:docMk/>
            <pc:sldMk cId="1403726664" sldId="465"/>
            <ac:picMk id="7" creationId="{29D17097-E3F3-5DF6-CCE1-85E54B6FB7F8}"/>
          </ac:picMkLst>
        </pc:picChg>
      </pc:sldChg>
      <pc:sldChg chg="modSp add del mod modClrScheme chgLayout">
        <pc:chgData name="Gibson, Robert" userId="60bdf4c2-041f-416e-a621-fbbd87a4773c" providerId="ADAL" clId="{A991ADA7-A22A-420B-872B-564ADE5DC4EC}" dt="2024-04-08T19:00:05.107" v="691" actId="2696"/>
        <pc:sldMkLst>
          <pc:docMk/>
          <pc:sldMk cId="3753483490" sldId="466"/>
        </pc:sldMkLst>
        <pc:spChg chg="mod ord">
          <ac:chgData name="Gibson, Robert" userId="60bdf4c2-041f-416e-a621-fbbd87a4773c" providerId="ADAL" clId="{A991ADA7-A22A-420B-872B-564ADE5DC4EC}" dt="2024-04-08T18:57:23.925" v="660" actId="700"/>
          <ac:spMkLst>
            <pc:docMk/>
            <pc:sldMk cId="3753483490" sldId="466"/>
            <ac:spMk id="4" creationId="{340F7EAC-0B48-FBD8-6788-4C7DFAF11257}"/>
          </ac:spMkLst>
        </pc:spChg>
        <pc:spChg chg="mod ord">
          <ac:chgData name="Gibson, Robert" userId="60bdf4c2-041f-416e-a621-fbbd87a4773c" providerId="ADAL" clId="{A991ADA7-A22A-420B-872B-564ADE5DC4EC}" dt="2024-04-08T18:57:23.933" v="661" actId="27636"/>
          <ac:spMkLst>
            <pc:docMk/>
            <pc:sldMk cId="3753483490" sldId="466"/>
            <ac:spMk id="4099" creationId="{00000000-0000-0000-0000-000000000000}"/>
          </ac:spMkLst>
        </pc:spChg>
        <pc:picChg chg="mod ord">
          <ac:chgData name="Gibson, Robert" userId="60bdf4c2-041f-416e-a621-fbbd87a4773c" providerId="ADAL" clId="{A991ADA7-A22A-420B-872B-564ADE5DC4EC}" dt="2024-04-08T18:57:23.925" v="660" actId="700"/>
          <ac:picMkLst>
            <pc:docMk/>
            <pc:sldMk cId="3753483490" sldId="466"/>
            <ac:picMk id="7" creationId="{1C3F907D-0C6D-3C24-20D3-48C9026645EF}"/>
          </ac:picMkLst>
        </pc:picChg>
      </pc:sldChg>
      <pc:sldChg chg="add del">
        <pc:chgData name="Gibson, Robert" userId="60bdf4c2-041f-416e-a621-fbbd87a4773c" providerId="ADAL" clId="{A991ADA7-A22A-420B-872B-564ADE5DC4EC}" dt="2024-04-08T19:25:15.561" v="990" actId="47"/>
        <pc:sldMkLst>
          <pc:docMk/>
          <pc:sldMk cId="2753869777" sldId="467"/>
        </pc:sldMkLst>
      </pc:sldChg>
      <pc:sldChg chg="addSp delSp modSp new mod">
        <pc:chgData name="Gibson, Robert" userId="60bdf4c2-041f-416e-a621-fbbd87a4773c" providerId="ADAL" clId="{A991ADA7-A22A-420B-872B-564ADE5DC4EC}" dt="2024-04-15T18:43:18.254" v="4160" actId="20577"/>
        <pc:sldMkLst>
          <pc:docMk/>
          <pc:sldMk cId="3777151367" sldId="468"/>
        </pc:sldMkLst>
        <pc:spChg chg="mod">
          <ac:chgData name="Gibson, Robert" userId="60bdf4c2-041f-416e-a621-fbbd87a4773c" providerId="ADAL" clId="{A991ADA7-A22A-420B-872B-564ADE5DC4EC}" dt="2024-04-15T18:43:18.254" v="4160" actId="20577"/>
          <ac:spMkLst>
            <pc:docMk/>
            <pc:sldMk cId="3777151367" sldId="468"/>
            <ac:spMk id="2" creationId="{710B2747-49EB-8F27-4EC9-D0CE6C308271}"/>
          </ac:spMkLst>
        </pc:spChg>
        <pc:spChg chg="add mod">
          <ac:chgData name="Gibson, Robert" userId="60bdf4c2-041f-416e-a621-fbbd87a4773c" providerId="ADAL" clId="{A991ADA7-A22A-420B-872B-564ADE5DC4EC}" dt="2024-04-08T18:42:49.870" v="484"/>
          <ac:spMkLst>
            <pc:docMk/>
            <pc:sldMk cId="3777151367" sldId="468"/>
            <ac:spMk id="7" creationId="{D2428598-EE3C-C7CF-E492-AA65F08CDCE0}"/>
          </ac:spMkLst>
        </pc:spChg>
        <pc:spChg chg="add mod">
          <ac:chgData name="Gibson, Robert" userId="60bdf4c2-041f-416e-a621-fbbd87a4773c" providerId="ADAL" clId="{A991ADA7-A22A-420B-872B-564ADE5DC4EC}" dt="2024-04-08T18:42:49.870" v="484"/>
          <ac:spMkLst>
            <pc:docMk/>
            <pc:sldMk cId="3777151367" sldId="468"/>
            <ac:spMk id="8" creationId="{9286DA6A-A74D-CFF6-27B3-29FD39EA6E6A}"/>
          </ac:spMkLst>
        </pc:spChg>
        <pc:spChg chg="add del">
          <ac:chgData name="Gibson, Robert" userId="60bdf4c2-041f-416e-a621-fbbd87a4773c" providerId="ADAL" clId="{A991ADA7-A22A-420B-872B-564ADE5DC4EC}" dt="2024-04-15T18:21:48.818" v="1517" actId="22"/>
          <ac:spMkLst>
            <pc:docMk/>
            <pc:sldMk cId="3777151367" sldId="468"/>
            <ac:spMk id="10" creationId="{18203B65-D3B9-C0F3-1CE9-0E713537C872}"/>
          </ac:spMkLst>
        </pc:spChg>
        <pc:spChg chg="add del">
          <ac:chgData name="Gibson, Robert" userId="60bdf4c2-041f-416e-a621-fbbd87a4773c" providerId="ADAL" clId="{A991ADA7-A22A-420B-872B-564ADE5DC4EC}" dt="2024-04-15T18:21:53.238" v="1519" actId="22"/>
          <ac:spMkLst>
            <pc:docMk/>
            <pc:sldMk cId="3777151367" sldId="468"/>
            <ac:spMk id="12" creationId="{9B0419D7-B9C2-C07C-1633-0DABA6F0189E}"/>
          </ac:spMkLst>
        </pc:spChg>
        <pc:picChg chg="add mod">
          <ac:chgData name="Gibson, Robert" userId="60bdf4c2-041f-416e-a621-fbbd87a4773c" providerId="ADAL" clId="{A991ADA7-A22A-420B-872B-564ADE5DC4EC}" dt="2024-04-15T18:22:04.229" v="1551" actId="962"/>
          <ac:picMkLst>
            <pc:docMk/>
            <pc:sldMk cId="3777151367" sldId="468"/>
            <ac:picMk id="6" creationId="{579BCEFC-8E4F-9133-9428-5202F4CF1DCC}"/>
          </ac:picMkLst>
        </pc:picChg>
      </pc:sldChg>
      <pc:sldChg chg="addSp modSp new mod">
        <pc:chgData name="Gibson, Robert" userId="60bdf4c2-041f-416e-a621-fbbd87a4773c" providerId="ADAL" clId="{A991ADA7-A22A-420B-872B-564ADE5DC4EC}" dt="2024-04-15T18:39:55.723" v="3957" actId="962"/>
        <pc:sldMkLst>
          <pc:docMk/>
          <pc:sldMk cId="1487516198" sldId="469"/>
        </pc:sldMkLst>
        <pc:spChg chg="mod">
          <ac:chgData name="Gibson, Robert" userId="60bdf4c2-041f-416e-a621-fbbd87a4773c" providerId="ADAL" clId="{A991ADA7-A22A-420B-872B-564ADE5DC4EC}" dt="2024-04-08T18:43:28.891" v="488" actId="14100"/>
          <ac:spMkLst>
            <pc:docMk/>
            <pc:sldMk cId="1487516198" sldId="469"/>
            <ac:spMk id="2" creationId="{C3ED827F-3801-FE4A-6EE2-5A50771ADA3B}"/>
          </ac:spMkLst>
        </pc:spChg>
        <pc:spChg chg="add mod">
          <ac:chgData name="Gibson, Robert" userId="60bdf4c2-041f-416e-a621-fbbd87a4773c" providerId="ADAL" clId="{A991ADA7-A22A-420B-872B-564ADE5DC4EC}" dt="2024-04-15T18:39:51.925" v="3956" actId="962"/>
          <ac:spMkLst>
            <pc:docMk/>
            <pc:sldMk cId="1487516198" sldId="469"/>
            <ac:spMk id="8" creationId="{3E558EDF-E46D-2C6C-AA0D-107F9F0BA4D0}"/>
          </ac:spMkLst>
        </pc:spChg>
        <pc:spChg chg="add mod">
          <ac:chgData name="Gibson, Robert" userId="60bdf4c2-041f-416e-a621-fbbd87a4773c" providerId="ADAL" clId="{A991ADA7-A22A-420B-872B-564ADE5DC4EC}" dt="2024-04-15T18:39:55.723" v="3957" actId="962"/>
          <ac:spMkLst>
            <pc:docMk/>
            <pc:sldMk cId="1487516198" sldId="469"/>
            <ac:spMk id="9" creationId="{8594DA0D-1474-8D6F-4FDF-6B5FE2BD1588}"/>
          </ac:spMkLst>
        </pc:spChg>
        <pc:spChg chg="add mod">
          <ac:chgData name="Gibson, Robert" userId="60bdf4c2-041f-416e-a621-fbbd87a4773c" providerId="ADAL" clId="{A991ADA7-A22A-420B-872B-564ADE5DC4EC}" dt="2024-04-08T18:43:57.449" v="489"/>
          <ac:spMkLst>
            <pc:docMk/>
            <pc:sldMk cId="1487516198" sldId="469"/>
            <ac:spMk id="10" creationId="{6277FC9C-1854-9BE1-62EC-188C4475EC57}"/>
          </ac:spMkLst>
        </pc:spChg>
        <pc:spChg chg="add mod">
          <ac:chgData name="Gibson, Robert" userId="60bdf4c2-041f-416e-a621-fbbd87a4773c" providerId="ADAL" clId="{A991ADA7-A22A-420B-872B-564ADE5DC4EC}" dt="2024-04-08T18:43:57.449" v="489"/>
          <ac:spMkLst>
            <pc:docMk/>
            <pc:sldMk cId="1487516198" sldId="469"/>
            <ac:spMk id="11" creationId="{5D01ABF4-A36F-158D-51BD-1EB2149041CB}"/>
          </ac:spMkLst>
        </pc:spChg>
        <pc:picChg chg="add mod">
          <ac:chgData name="Gibson, Robert" userId="60bdf4c2-041f-416e-a621-fbbd87a4773c" providerId="ADAL" clId="{A991ADA7-A22A-420B-872B-564ADE5DC4EC}" dt="2024-04-15T18:30:48.491" v="3063" actId="962"/>
          <ac:picMkLst>
            <pc:docMk/>
            <pc:sldMk cId="1487516198" sldId="469"/>
            <ac:picMk id="6" creationId="{AFDF28E2-C0B3-7D77-26E0-EFCC7CD6F666}"/>
          </ac:picMkLst>
        </pc:picChg>
        <pc:picChg chg="add mod">
          <ac:chgData name="Gibson, Robert" userId="60bdf4c2-041f-416e-a621-fbbd87a4773c" providerId="ADAL" clId="{A991ADA7-A22A-420B-872B-564ADE5DC4EC}" dt="2024-04-15T18:31:07.270" v="3089" actId="962"/>
          <ac:picMkLst>
            <pc:docMk/>
            <pc:sldMk cId="1487516198" sldId="469"/>
            <ac:picMk id="7" creationId="{10C726FE-0041-4199-E75F-CFD72F8A24C7}"/>
          </ac:picMkLst>
        </pc:picChg>
      </pc:sldChg>
      <pc:sldChg chg="addSp modSp new mod">
        <pc:chgData name="Gibson, Robert" userId="60bdf4c2-041f-416e-a621-fbbd87a4773c" providerId="ADAL" clId="{A991ADA7-A22A-420B-872B-564ADE5DC4EC}" dt="2024-04-15T18:40:01.363" v="3959" actId="962"/>
        <pc:sldMkLst>
          <pc:docMk/>
          <pc:sldMk cId="3245007376" sldId="470"/>
        </pc:sldMkLst>
        <pc:spChg chg="mod">
          <ac:chgData name="Gibson, Robert" userId="60bdf4c2-041f-416e-a621-fbbd87a4773c" providerId="ADAL" clId="{A991ADA7-A22A-420B-872B-564ADE5DC4EC}" dt="2024-04-08T18:45:29.186" v="500" actId="14100"/>
          <ac:spMkLst>
            <pc:docMk/>
            <pc:sldMk cId="3245007376" sldId="470"/>
            <ac:spMk id="2" creationId="{BFD35C63-E8AD-5A6E-E351-7AE81E874C95}"/>
          </ac:spMkLst>
        </pc:spChg>
        <pc:spChg chg="mod">
          <ac:chgData name="Gibson, Robert" userId="60bdf4c2-041f-416e-a621-fbbd87a4773c" providerId="ADAL" clId="{A991ADA7-A22A-420B-872B-564ADE5DC4EC}" dt="2024-04-08T18:52:46.970" v="611" actId="1036"/>
          <ac:spMkLst>
            <pc:docMk/>
            <pc:sldMk cId="3245007376" sldId="470"/>
            <ac:spMk id="3" creationId="{9BE2C035-D1B8-8894-0DA4-3D7B17A88644}"/>
          </ac:spMkLst>
        </pc:spChg>
        <pc:spChg chg="add mod">
          <ac:chgData name="Gibson, Robert" userId="60bdf4c2-041f-416e-a621-fbbd87a4773c" providerId="ADAL" clId="{A991ADA7-A22A-420B-872B-564ADE5DC4EC}" dt="2024-04-15T18:39:58.824" v="3958" actId="962"/>
          <ac:spMkLst>
            <pc:docMk/>
            <pc:sldMk cId="3245007376" sldId="470"/>
            <ac:spMk id="7" creationId="{2C90A3D4-A99F-BC72-B04F-04992995FE18}"/>
          </ac:spMkLst>
        </pc:spChg>
        <pc:spChg chg="add mod">
          <ac:chgData name="Gibson, Robert" userId="60bdf4c2-041f-416e-a621-fbbd87a4773c" providerId="ADAL" clId="{A991ADA7-A22A-420B-872B-564ADE5DC4EC}" dt="2024-04-15T18:40:01.363" v="3959" actId="962"/>
          <ac:spMkLst>
            <pc:docMk/>
            <pc:sldMk cId="3245007376" sldId="470"/>
            <ac:spMk id="8" creationId="{18BF6B3B-59DF-D96A-1B00-811C9CC7C173}"/>
          </ac:spMkLst>
        </pc:spChg>
        <pc:picChg chg="add mod">
          <ac:chgData name="Gibson, Robert" userId="60bdf4c2-041f-416e-a621-fbbd87a4773c" providerId="ADAL" clId="{A991ADA7-A22A-420B-872B-564ADE5DC4EC}" dt="2024-04-15T18:30:12.488" v="3009" actId="962"/>
          <ac:picMkLst>
            <pc:docMk/>
            <pc:sldMk cId="3245007376" sldId="470"/>
            <ac:picMk id="6" creationId="{9E29F26E-D54C-2536-26A4-02386594CF22}"/>
          </ac:picMkLst>
        </pc:picChg>
      </pc:sldChg>
      <pc:sldChg chg="addSp modSp new mod">
        <pc:chgData name="Gibson, Robert" userId="60bdf4c2-041f-416e-a621-fbbd87a4773c" providerId="ADAL" clId="{A991ADA7-A22A-420B-872B-564ADE5DC4EC}" dt="2024-04-15T18:40:05.847" v="3961" actId="962"/>
        <pc:sldMkLst>
          <pc:docMk/>
          <pc:sldMk cId="3428193665" sldId="471"/>
        </pc:sldMkLst>
        <pc:spChg chg="mod">
          <ac:chgData name="Gibson, Robert" userId="60bdf4c2-041f-416e-a621-fbbd87a4773c" providerId="ADAL" clId="{A991ADA7-A22A-420B-872B-564ADE5DC4EC}" dt="2024-04-08T18:47:08.457" v="525"/>
          <ac:spMkLst>
            <pc:docMk/>
            <pc:sldMk cId="3428193665" sldId="471"/>
            <ac:spMk id="2" creationId="{E545254E-E1C7-8BAB-F16A-FE8F6928B746}"/>
          </ac:spMkLst>
        </pc:spChg>
        <pc:spChg chg="mod">
          <ac:chgData name="Gibson, Robert" userId="60bdf4c2-041f-416e-a621-fbbd87a4773c" providerId="ADAL" clId="{A991ADA7-A22A-420B-872B-564ADE5DC4EC}" dt="2024-04-08T18:47:30.473" v="529" actId="14100"/>
          <ac:spMkLst>
            <pc:docMk/>
            <pc:sldMk cId="3428193665" sldId="471"/>
            <ac:spMk id="3" creationId="{441B61D9-5A26-BD9F-5557-1DAC62C60E3B}"/>
          </ac:spMkLst>
        </pc:spChg>
        <pc:spChg chg="add mod">
          <ac:chgData name="Gibson, Robert" userId="60bdf4c2-041f-416e-a621-fbbd87a4773c" providerId="ADAL" clId="{A991ADA7-A22A-420B-872B-564ADE5DC4EC}" dt="2024-04-15T18:40:03.785" v="3960" actId="962"/>
          <ac:spMkLst>
            <pc:docMk/>
            <pc:sldMk cId="3428193665" sldId="471"/>
            <ac:spMk id="7" creationId="{898C8410-F4D2-4C57-B9AF-341A4A37C5BA}"/>
          </ac:spMkLst>
        </pc:spChg>
        <pc:spChg chg="add mod">
          <ac:chgData name="Gibson, Robert" userId="60bdf4c2-041f-416e-a621-fbbd87a4773c" providerId="ADAL" clId="{A991ADA7-A22A-420B-872B-564ADE5DC4EC}" dt="2024-04-15T18:40:05.847" v="3961" actId="962"/>
          <ac:spMkLst>
            <pc:docMk/>
            <pc:sldMk cId="3428193665" sldId="471"/>
            <ac:spMk id="8" creationId="{83F23F05-C0A8-E4F7-73E4-6F0EE46FA146}"/>
          </ac:spMkLst>
        </pc:spChg>
        <pc:picChg chg="add mod">
          <ac:chgData name="Gibson, Robert" userId="60bdf4c2-041f-416e-a621-fbbd87a4773c" providerId="ADAL" clId="{A991ADA7-A22A-420B-872B-564ADE5DC4EC}" dt="2024-04-15T18:29:20.519" v="2819" actId="962"/>
          <ac:picMkLst>
            <pc:docMk/>
            <pc:sldMk cId="3428193665" sldId="471"/>
            <ac:picMk id="6" creationId="{BB219982-7EB2-0B0A-CFCD-A6FFF87700B3}"/>
          </ac:picMkLst>
        </pc:picChg>
      </pc:sldChg>
      <pc:sldChg chg="addSp modSp new mod">
        <pc:chgData name="Gibson, Robert" userId="60bdf4c2-041f-416e-a621-fbbd87a4773c" providerId="ADAL" clId="{A991ADA7-A22A-420B-872B-564ADE5DC4EC}" dt="2024-04-15T18:40:09.723" v="3963" actId="962"/>
        <pc:sldMkLst>
          <pc:docMk/>
          <pc:sldMk cId="2613788428" sldId="472"/>
        </pc:sldMkLst>
        <pc:spChg chg="mod">
          <ac:chgData name="Gibson, Robert" userId="60bdf4c2-041f-416e-a621-fbbd87a4773c" providerId="ADAL" clId="{A991ADA7-A22A-420B-872B-564ADE5DC4EC}" dt="2024-04-08T18:48:27.892" v="535"/>
          <ac:spMkLst>
            <pc:docMk/>
            <pc:sldMk cId="2613788428" sldId="472"/>
            <ac:spMk id="2" creationId="{A89EBB86-3995-35F8-D735-6B69FE1284BE}"/>
          </ac:spMkLst>
        </pc:spChg>
        <pc:spChg chg="mod">
          <ac:chgData name="Gibson, Robert" userId="60bdf4c2-041f-416e-a621-fbbd87a4773c" providerId="ADAL" clId="{A991ADA7-A22A-420B-872B-564ADE5DC4EC}" dt="2024-04-08T18:49:41.112" v="559" actId="14100"/>
          <ac:spMkLst>
            <pc:docMk/>
            <pc:sldMk cId="2613788428" sldId="472"/>
            <ac:spMk id="3" creationId="{5B11F445-EEBE-9D07-FBD3-F8939FCC3D54}"/>
          </ac:spMkLst>
        </pc:spChg>
        <pc:spChg chg="add mod">
          <ac:chgData name="Gibson, Robert" userId="60bdf4c2-041f-416e-a621-fbbd87a4773c" providerId="ADAL" clId="{A991ADA7-A22A-420B-872B-564ADE5DC4EC}" dt="2024-04-15T18:40:07.824" v="3962" actId="962"/>
          <ac:spMkLst>
            <pc:docMk/>
            <pc:sldMk cId="2613788428" sldId="472"/>
            <ac:spMk id="7" creationId="{1D7225FB-5FEF-45CF-4473-D2553794EFAB}"/>
          </ac:spMkLst>
        </pc:spChg>
        <pc:spChg chg="add mod">
          <ac:chgData name="Gibson, Robert" userId="60bdf4c2-041f-416e-a621-fbbd87a4773c" providerId="ADAL" clId="{A991ADA7-A22A-420B-872B-564ADE5DC4EC}" dt="2024-04-15T18:40:09.723" v="3963" actId="962"/>
          <ac:spMkLst>
            <pc:docMk/>
            <pc:sldMk cId="2613788428" sldId="472"/>
            <ac:spMk id="8" creationId="{2DBF9019-A828-8B1C-E13A-119E544237B7}"/>
          </ac:spMkLst>
        </pc:spChg>
        <pc:picChg chg="add mod">
          <ac:chgData name="Gibson, Robert" userId="60bdf4c2-041f-416e-a621-fbbd87a4773c" providerId="ADAL" clId="{A991ADA7-A22A-420B-872B-564ADE5DC4EC}" dt="2024-04-15T18:27:33.957" v="2546" actId="962"/>
          <ac:picMkLst>
            <pc:docMk/>
            <pc:sldMk cId="2613788428" sldId="472"/>
            <ac:picMk id="6" creationId="{6799FC4F-F10D-7EF3-24D8-17DA921073DB}"/>
          </ac:picMkLst>
        </pc:picChg>
      </pc:sldChg>
      <pc:sldChg chg="addSp modSp new mod">
        <pc:chgData name="Gibson, Robert" userId="60bdf4c2-041f-416e-a621-fbbd87a4773c" providerId="ADAL" clId="{A991ADA7-A22A-420B-872B-564ADE5DC4EC}" dt="2024-04-15T18:41:22.613" v="4076" actId="962"/>
        <pc:sldMkLst>
          <pc:docMk/>
          <pc:sldMk cId="3702204031" sldId="473"/>
        </pc:sldMkLst>
        <pc:spChg chg="mod">
          <ac:chgData name="Gibson, Robert" userId="60bdf4c2-041f-416e-a621-fbbd87a4773c" providerId="ADAL" clId="{A991ADA7-A22A-420B-872B-564ADE5DC4EC}" dt="2024-04-08T18:51:22.320" v="588" actId="1035"/>
          <ac:spMkLst>
            <pc:docMk/>
            <pc:sldMk cId="3702204031" sldId="473"/>
            <ac:spMk id="2" creationId="{6C7772EF-D960-ACB2-647A-8534E7CBE273}"/>
          </ac:spMkLst>
        </pc:spChg>
        <pc:spChg chg="mod">
          <ac:chgData name="Gibson, Robert" userId="60bdf4c2-041f-416e-a621-fbbd87a4773c" providerId="ADAL" clId="{A991ADA7-A22A-420B-872B-564ADE5DC4EC}" dt="2024-04-08T18:51:59.376" v="592" actId="12"/>
          <ac:spMkLst>
            <pc:docMk/>
            <pc:sldMk cId="3702204031" sldId="473"/>
            <ac:spMk id="3" creationId="{EBE39900-731F-4340-9F98-7C13B27CEECA}"/>
          </ac:spMkLst>
        </pc:spChg>
        <pc:spChg chg="add mod">
          <ac:chgData name="Gibson, Robert" userId="60bdf4c2-041f-416e-a621-fbbd87a4773c" providerId="ADAL" clId="{A991ADA7-A22A-420B-872B-564ADE5DC4EC}" dt="2024-04-15T18:40:11.894" v="3964" actId="962"/>
          <ac:spMkLst>
            <pc:docMk/>
            <pc:sldMk cId="3702204031" sldId="473"/>
            <ac:spMk id="7" creationId="{75967F3A-A48E-0D56-DFEA-CE8BF546E607}"/>
          </ac:spMkLst>
        </pc:spChg>
        <pc:spChg chg="add mod">
          <ac:chgData name="Gibson, Robert" userId="60bdf4c2-041f-416e-a621-fbbd87a4773c" providerId="ADAL" clId="{A991ADA7-A22A-420B-872B-564ADE5DC4EC}" dt="2024-04-15T18:41:22.613" v="4076" actId="962"/>
          <ac:spMkLst>
            <pc:docMk/>
            <pc:sldMk cId="3702204031" sldId="473"/>
            <ac:spMk id="8" creationId="{73C17085-B6C3-02D0-A558-E4D5FEEC2441}"/>
          </ac:spMkLst>
        </pc:spChg>
        <pc:picChg chg="add mod">
          <ac:chgData name="Gibson, Robert" userId="60bdf4c2-041f-416e-a621-fbbd87a4773c" providerId="ADAL" clId="{A991ADA7-A22A-420B-872B-564ADE5DC4EC}" dt="2024-04-15T18:27:01.098" v="2454" actId="962"/>
          <ac:picMkLst>
            <pc:docMk/>
            <pc:sldMk cId="3702204031" sldId="473"/>
            <ac:picMk id="6" creationId="{8C64A44E-1D3B-601F-B731-065F3B60C9A5}"/>
          </ac:picMkLst>
        </pc:picChg>
      </pc:sldChg>
      <pc:sldChg chg="addSp modSp new mod">
        <pc:chgData name="Gibson, Robert" userId="60bdf4c2-041f-416e-a621-fbbd87a4773c" providerId="ADAL" clId="{A991ADA7-A22A-420B-872B-564ADE5DC4EC}" dt="2024-04-15T18:41:27.692" v="4078" actId="962"/>
        <pc:sldMkLst>
          <pc:docMk/>
          <pc:sldMk cId="2272755465" sldId="474"/>
        </pc:sldMkLst>
        <pc:spChg chg="mod">
          <ac:chgData name="Gibson, Robert" userId="60bdf4c2-041f-416e-a621-fbbd87a4773c" providerId="ADAL" clId="{A991ADA7-A22A-420B-872B-564ADE5DC4EC}" dt="2024-04-08T18:54:44.067" v="622"/>
          <ac:spMkLst>
            <pc:docMk/>
            <pc:sldMk cId="2272755465" sldId="474"/>
            <ac:spMk id="2" creationId="{9094D5B9-4373-E094-6627-A63209F1FFE2}"/>
          </ac:spMkLst>
        </pc:spChg>
        <pc:spChg chg="mod">
          <ac:chgData name="Gibson, Robert" userId="60bdf4c2-041f-416e-a621-fbbd87a4773c" providerId="ADAL" clId="{A991ADA7-A22A-420B-872B-564ADE5DC4EC}" dt="2024-04-08T18:55:09.322" v="641" actId="1035"/>
          <ac:spMkLst>
            <pc:docMk/>
            <pc:sldMk cId="2272755465" sldId="474"/>
            <ac:spMk id="3" creationId="{D727BE31-FFE0-33BF-AA48-BF31C73E037F}"/>
          </ac:spMkLst>
        </pc:spChg>
        <pc:spChg chg="add mod">
          <ac:chgData name="Gibson, Robert" userId="60bdf4c2-041f-416e-a621-fbbd87a4773c" providerId="ADAL" clId="{A991ADA7-A22A-420B-872B-564ADE5DC4EC}" dt="2024-04-15T18:41:25.035" v="4077" actId="962"/>
          <ac:spMkLst>
            <pc:docMk/>
            <pc:sldMk cId="2272755465" sldId="474"/>
            <ac:spMk id="7" creationId="{33406C9B-E33E-9531-485D-9C655A0A7999}"/>
          </ac:spMkLst>
        </pc:spChg>
        <pc:spChg chg="add mod">
          <ac:chgData name="Gibson, Robert" userId="60bdf4c2-041f-416e-a621-fbbd87a4773c" providerId="ADAL" clId="{A991ADA7-A22A-420B-872B-564ADE5DC4EC}" dt="2024-04-15T18:41:27.692" v="4078" actId="962"/>
          <ac:spMkLst>
            <pc:docMk/>
            <pc:sldMk cId="2272755465" sldId="474"/>
            <ac:spMk id="8" creationId="{7EFA5D2F-DAD8-1C16-90B3-6F3312D3F63B}"/>
          </ac:spMkLst>
        </pc:spChg>
        <pc:picChg chg="add mod">
          <ac:chgData name="Gibson, Robert" userId="60bdf4c2-041f-416e-a621-fbbd87a4773c" providerId="ADAL" clId="{A991ADA7-A22A-420B-872B-564ADE5DC4EC}" dt="2024-04-15T18:26:39.644" v="2380" actId="962"/>
          <ac:picMkLst>
            <pc:docMk/>
            <pc:sldMk cId="2272755465" sldId="474"/>
            <ac:picMk id="6" creationId="{9D0CEBDC-B0A3-CDD2-898C-47E98E79044F}"/>
          </ac:picMkLst>
        </pc:picChg>
      </pc:sldChg>
      <pc:sldChg chg="addSp delSp modSp new del mod modClrScheme chgLayout">
        <pc:chgData name="Gibson, Robert" userId="60bdf4c2-041f-416e-a621-fbbd87a4773c" providerId="ADAL" clId="{A991ADA7-A22A-420B-872B-564ADE5DC4EC}" dt="2024-04-08T18:54:26.507" v="620" actId="47"/>
        <pc:sldMkLst>
          <pc:docMk/>
          <pc:sldMk cId="3735834881" sldId="474"/>
        </pc:sldMkLst>
        <pc:spChg chg="del mod ord">
          <ac:chgData name="Gibson, Robert" userId="60bdf4c2-041f-416e-a621-fbbd87a4773c" providerId="ADAL" clId="{A991ADA7-A22A-420B-872B-564ADE5DC4EC}" dt="2024-04-08T18:53:49.808" v="615" actId="700"/>
          <ac:spMkLst>
            <pc:docMk/>
            <pc:sldMk cId="3735834881" sldId="474"/>
            <ac:spMk id="2" creationId="{741060CF-662B-4917-7E40-CBB6B4C31254}"/>
          </ac:spMkLst>
        </pc:spChg>
        <pc:spChg chg="del">
          <ac:chgData name="Gibson, Robert" userId="60bdf4c2-041f-416e-a621-fbbd87a4773c" providerId="ADAL" clId="{A991ADA7-A22A-420B-872B-564ADE5DC4EC}" dt="2024-04-08T18:53:49.808" v="615" actId="700"/>
          <ac:spMkLst>
            <pc:docMk/>
            <pc:sldMk cId="3735834881" sldId="474"/>
            <ac:spMk id="3" creationId="{B8427E1F-06E9-9ED7-2189-3A480D35DB7C}"/>
          </ac:spMkLst>
        </pc:spChg>
        <pc:spChg chg="del mod ord">
          <ac:chgData name="Gibson, Robert" userId="60bdf4c2-041f-416e-a621-fbbd87a4773c" providerId="ADAL" clId="{A991ADA7-A22A-420B-872B-564ADE5DC4EC}" dt="2024-04-08T18:53:49.808" v="615" actId="700"/>
          <ac:spMkLst>
            <pc:docMk/>
            <pc:sldMk cId="3735834881" sldId="474"/>
            <ac:spMk id="4" creationId="{6699EC2B-9EAE-E40B-BD33-6562543F57F3}"/>
          </ac:spMkLst>
        </pc:spChg>
        <pc:spChg chg="add mod ord">
          <ac:chgData name="Gibson, Robert" userId="60bdf4c2-041f-416e-a621-fbbd87a4773c" providerId="ADAL" clId="{A991ADA7-A22A-420B-872B-564ADE5DC4EC}" dt="2024-04-08T18:54:03.833" v="616"/>
          <ac:spMkLst>
            <pc:docMk/>
            <pc:sldMk cId="3735834881" sldId="474"/>
            <ac:spMk id="5" creationId="{D387D928-2042-C41B-7273-84FA293FC4E6}"/>
          </ac:spMkLst>
        </pc:spChg>
        <pc:spChg chg="add mod ord">
          <ac:chgData name="Gibson, Robert" userId="60bdf4c2-041f-416e-a621-fbbd87a4773c" providerId="ADAL" clId="{A991ADA7-A22A-420B-872B-564ADE5DC4EC}" dt="2024-04-08T18:54:16.902" v="619" actId="20577"/>
          <ac:spMkLst>
            <pc:docMk/>
            <pc:sldMk cId="3735834881" sldId="474"/>
            <ac:spMk id="6" creationId="{3FB60A9A-FC76-C960-3F14-FC26AE6D98BD}"/>
          </ac:spMkLst>
        </pc:spChg>
      </pc:sldChg>
      <pc:sldChg chg="addSp modSp new mod">
        <pc:chgData name="Gibson, Robert" userId="60bdf4c2-041f-416e-a621-fbbd87a4773c" providerId="ADAL" clId="{A991ADA7-A22A-420B-872B-564ADE5DC4EC}" dt="2024-04-15T18:41:33.738" v="4080" actId="962"/>
        <pc:sldMkLst>
          <pc:docMk/>
          <pc:sldMk cId="757027262" sldId="475"/>
        </pc:sldMkLst>
        <pc:spChg chg="mod">
          <ac:chgData name="Gibson, Robert" userId="60bdf4c2-041f-416e-a621-fbbd87a4773c" providerId="ADAL" clId="{A991ADA7-A22A-420B-872B-564ADE5DC4EC}" dt="2024-04-08T18:57:40.694" v="663"/>
          <ac:spMkLst>
            <pc:docMk/>
            <pc:sldMk cId="757027262" sldId="475"/>
            <ac:spMk id="2" creationId="{A8E4148A-25D6-96FE-82D1-724055C1F48E}"/>
          </ac:spMkLst>
        </pc:spChg>
        <pc:spChg chg="mod">
          <ac:chgData name="Gibson, Robert" userId="60bdf4c2-041f-416e-a621-fbbd87a4773c" providerId="ADAL" clId="{A991ADA7-A22A-420B-872B-564ADE5DC4EC}" dt="2024-04-08T18:57:56.514" v="667" actId="14100"/>
          <ac:spMkLst>
            <pc:docMk/>
            <pc:sldMk cId="757027262" sldId="475"/>
            <ac:spMk id="3" creationId="{CDE27D1A-C974-9846-7A56-8F0B740A2A29}"/>
          </ac:spMkLst>
        </pc:spChg>
        <pc:spChg chg="add mod">
          <ac:chgData name="Gibson, Robert" userId="60bdf4c2-041f-416e-a621-fbbd87a4773c" providerId="ADAL" clId="{A991ADA7-A22A-420B-872B-564ADE5DC4EC}" dt="2024-04-15T18:41:30.394" v="4079" actId="962"/>
          <ac:spMkLst>
            <pc:docMk/>
            <pc:sldMk cId="757027262" sldId="475"/>
            <ac:spMk id="7" creationId="{7D1C153D-048E-8272-CA3C-176796067C94}"/>
          </ac:spMkLst>
        </pc:spChg>
        <pc:spChg chg="add mod">
          <ac:chgData name="Gibson, Robert" userId="60bdf4c2-041f-416e-a621-fbbd87a4773c" providerId="ADAL" clId="{A991ADA7-A22A-420B-872B-564ADE5DC4EC}" dt="2024-04-15T18:41:33.738" v="4080" actId="962"/>
          <ac:spMkLst>
            <pc:docMk/>
            <pc:sldMk cId="757027262" sldId="475"/>
            <ac:spMk id="8" creationId="{6C8D35CC-0F4E-BEB6-8441-EF0F3A5BC2E9}"/>
          </ac:spMkLst>
        </pc:spChg>
        <pc:picChg chg="add mod">
          <ac:chgData name="Gibson, Robert" userId="60bdf4c2-041f-416e-a621-fbbd87a4773c" providerId="ADAL" clId="{A991ADA7-A22A-420B-872B-564ADE5DC4EC}" dt="2024-04-15T18:26:18.741" v="2282" actId="962"/>
          <ac:picMkLst>
            <pc:docMk/>
            <pc:sldMk cId="757027262" sldId="475"/>
            <ac:picMk id="6" creationId="{C10FB59E-D8F8-954D-517A-233820466664}"/>
          </ac:picMkLst>
        </pc:picChg>
      </pc:sldChg>
      <pc:sldChg chg="addSp delSp modSp new del mod modClrScheme chgLayout">
        <pc:chgData name="Gibson, Robert" userId="60bdf4c2-041f-416e-a621-fbbd87a4773c" providerId="ADAL" clId="{A991ADA7-A22A-420B-872B-564ADE5DC4EC}" dt="2024-04-08T19:03:46.446" v="755" actId="47"/>
        <pc:sldMkLst>
          <pc:docMk/>
          <pc:sldMk cId="797025383" sldId="476"/>
        </pc:sldMkLst>
        <pc:spChg chg="del mod ord">
          <ac:chgData name="Gibson, Robert" userId="60bdf4c2-041f-416e-a621-fbbd87a4773c" providerId="ADAL" clId="{A991ADA7-A22A-420B-872B-564ADE5DC4EC}" dt="2024-04-08T19:01:02.257" v="697" actId="700"/>
          <ac:spMkLst>
            <pc:docMk/>
            <pc:sldMk cId="797025383" sldId="476"/>
            <ac:spMk id="2" creationId="{1270C6B4-AC59-D8A3-F804-899B142E7435}"/>
          </ac:spMkLst>
        </pc:spChg>
        <pc:spChg chg="del">
          <ac:chgData name="Gibson, Robert" userId="60bdf4c2-041f-416e-a621-fbbd87a4773c" providerId="ADAL" clId="{A991ADA7-A22A-420B-872B-564ADE5DC4EC}" dt="2024-04-08T19:01:02.257" v="697" actId="700"/>
          <ac:spMkLst>
            <pc:docMk/>
            <pc:sldMk cId="797025383" sldId="476"/>
            <ac:spMk id="3" creationId="{E7CAE71E-CF6F-762B-8454-B66D6E9C9F78}"/>
          </ac:spMkLst>
        </pc:spChg>
        <pc:spChg chg="del mod ord">
          <ac:chgData name="Gibson, Robert" userId="60bdf4c2-041f-416e-a621-fbbd87a4773c" providerId="ADAL" clId="{A991ADA7-A22A-420B-872B-564ADE5DC4EC}" dt="2024-04-08T19:01:02.257" v="697" actId="700"/>
          <ac:spMkLst>
            <pc:docMk/>
            <pc:sldMk cId="797025383" sldId="476"/>
            <ac:spMk id="4" creationId="{2696DB4B-9323-A111-D672-A9C53E8EE3BD}"/>
          </ac:spMkLst>
        </pc:spChg>
        <pc:spChg chg="add mod ord">
          <ac:chgData name="Gibson, Robert" userId="60bdf4c2-041f-416e-a621-fbbd87a4773c" providerId="ADAL" clId="{A991ADA7-A22A-420B-872B-564ADE5DC4EC}" dt="2024-04-08T19:01:02.257" v="697" actId="700"/>
          <ac:spMkLst>
            <pc:docMk/>
            <pc:sldMk cId="797025383" sldId="476"/>
            <ac:spMk id="5" creationId="{A4659956-0DBF-1EBB-0111-42FC3817B750}"/>
          </ac:spMkLst>
        </pc:spChg>
        <pc:spChg chg="add mod ord">
          <ac:chgData name="Gibson, Robert" userId="60bdf4c2-041f-416e-a621-fbbd87a4773c" providerId="ADAL" clId="{A991ADA7-A22A-420B-872B-564ADE5DC4EC}" dt="2024-04-08T19:01:02.257" v="697" actId="700"/>
          <ac:spMkLst>
            <pc:docMk/>
            <pc:sldMk cId="797025383" sldId="476"/>
            <ac:spMk id="6" creationId="{4573FA96-9D0E-6951-5F9A-9BB13B876C0D}"/>
          </ac:spMkLst>
        </pc:spChg>
      </pc:sldChg>
      <pc:sldChg chg="addSp delSp modSp new del mod modClrScheme chgLayout">
        <pc:chgData name="Gibson, Robert" userId="60bdf4c2-041f-416e-a621-fbbd87a4773c" providerId="ADAL" clId="{A991ADA7-A22A-420B-872B-564ADE5DC4EC}" dt="2024-04-08T19:00:33.069" v="695" actId="47"/>
        <pc:sldMkLst>
          <pc:docMk/>
          <pc:sldMk cId="1343739202" sldId="476"/>
        </pc:sldMkLst>
        <pc:spChg chg="add del mod ord">
          <ac:chgData name="Gibson, Robert" userId="60bdf4c2-041f-416e-a621-fbbd87a4773c" providerId="ADAL" clId="{A991ADA7-A22A-420B-872B-564ADE5DC4EC}" dt="2024-04-08T19:00:26.420" v="694" actId="700"/>
          <ac:spMkLst>
            <pc:docMk/>
            <pc:sldMk cId="1343739202" sldId="476"/>
            <ac:spMk id="2" creationId="{A39771D4-5D54-0170-EEC1-085E7318BE31}"/>
          </ac:spMkLst>
        </pc:spChg>
        <pc:spChg chg="add del">
          <ac:chgData name="Gibson, Robert" userId="60bdf4c2-041f-416e-a621-fbbd87a4773c" providerId="ADAL" clId="{A991ADA7-A22A-420B-872B-564ADE5DC4EC}" dt="2024-04-08T19:00:26.420" v="694" actId="700"/>
          <ac:spMkLst>
            <pc:docMk/>
            <pc:sldMk cId="1343739202" sldId="476"/>
            <ac:spMk id="3" creationId="{0F6EFECA-D223-B514-B90F-E2163D7B2376}"/>
          </ac:spMkLst>
        </pc:spChg>
        <pc:spChg chg="add del mod ord">
          <ac:chgData name="Gibson, Robert" userId="60bdf4c2-041f-416e-a621-fbbd87a4773c" providerId="ADAL" clId="{A991ADA7-A22A-420B-872B-564ADE5DC4EC}" dt="2024-04-08T19:00:26.420" v="694" actId="700"/>
          <ac:spMkLst>
            <pc:docMk/>
            <pc:sldMk cId="1343739202" sldId="476"/>
            <ac:spMk id="4" creationId="{84958C9B-6B59-B322-529A-BE167F7A4A58}"/>
          </ac:spMkLst>
        </pc:spChg>
        <pc:spChg chg="add del mod ord">
          <ac:chgData name="Gibson, Robert" userId="60bdf4c2-041f-416e-a621-fbbd87a4773c" providerId="ADAL" clId="{A991ADA7-A22A-420B-872B-564ADE5DC4EC}" dt="2024-04-08T19:00:26.420" v="694" actId="700"/>
          <ac:spMkLst>
            <pc:docMk/>
            <pc:sldMk cId="1343739202" sldId="476"/>
            <ac:spMk id="5" creationId="{92847D9E-5B64-31CA-926A-5BC27D98F880}"/>
          </ac:spMkLst>
        </pc:spChg>
        <pc:spChg chg="add del mod ord">
          <ac:chgData name="Gibson, Robert" userId="60bdf4c2-041f-416e-a621-fbbd87a4773c" providerId="ADAL" clId="{A991ADA7-A22A-420B-872B-564ADE5DC4EC}" dt="2024-04-08T19:00:26.420" v="694" actId="700"/>
          <ac:spMkLst>
            <pc:docMk/>
            <pc:sldMk cId="1343739202" sldId="476"/>
            <ac:spMk id="6" creationId="{1BA070C0-CEA9-E7E4-27E0-09CC94D16CE5}"/>
          </ac:spMkLst>
        </pc:spChg>
      </pc:sldChg>
      <pc:sldChg chg="addSp modSp new mod">
        <pc:chgData name="Gibson, Robert" userId="60bdf4c2-041f-416e-a621-fbbd87a4773c" providerId="ADAL" clId="{A991ADA7-A22A-420B-872B-564ADE5DC4EC}" dt="2024-04-15T18:41:42.537" v="4082" actId="962"/>
        <pc:sldMkLst>
          <pc:docMk/>
          <pc:sldMk cId="1087870956" sldId="477"/>
        </pc:sldMkLst>
        <pc:spChg chg="mod">
          <ac:chgData name="Gibson, Robert" userId="60bdf4c2-041f-416e-a621-fbbd87a4773c" providerId="ADAL" clId="{A991ADA7-A22A-420B-872B-564ADE5DC4EC}" dt="2024-04-08T19:01:34.520" v="699"/>
          <ac:spMkLst>
            <pc:docMk/>
            <pc:sldMk cId="1087870956" sldId="477"/>
            <ac:spMk id="2" creationId="{C911050A-886F-39A1-9BB4-D52F5C092C6C}"/>
          </ac:spMkLst>
        </pc:spChg>
        <pc:spChg chg="mod">
          <ac:chgData name="Gibson, Robert" userId="60bdf4c2-041f-416e-a621-fbbd87a4773c" providerId="ADAL" clId="{A991ADA7-A22A-420B-872B-564ADE5DC4EC}" dt="2024-04-08T19:02:58.918" v="743" actId="14100"/>
          <ac:spMkLst>
            <pc:docMk/>
            <pc:sldMk cId="1087870956" sldId="477"/>
            <ac:spMk id="3" creationId="{A0029F99-6332-3E68-C5D4-9BD0D03949C2}"/>
          </ac:spMkLst>
        </pc:spChg>
        <pc:spChg chg="add mod">
          <ac:chgData name="Gibson, Robert" userId="60bdf4c2-041f-416e-a621-fbbd87a4773c" providerId="ADAL" clId="{A991ADA7-A22A-420B-872B-564ADE5DC4EC}" dt="2024-04-15T18:41:36.832" v="4081" actId="962"/>
          <ac:spMkLst>
            <pc:docMk/>
            <pc:sldMk cId="1087870956" sldId="477"/>
            <ac:spMk id="7" creationId="{8DDCDE64-308F-2C62-B4DE-C7979D5CD021}"/>
          </ac:spMkLst>
        </pc:spChg>
        <pc:spChg chg="add mod">
          <ac:chgData name="Gibson, Robert" userId="60bdf4c2-041f-416e-a621-fbbd87a4773c" providerId="ADAL" clId="{A991ADA7-A22A-420B-872B-564ADE5DC4EC}" dt="2024-04-15T18:41:42.537" v="4082" actId="962"/>
          <ac:spMkLst>
            <pc:docMk/>
            <pc:sldMk cId="1087870956" sldId="477"/>
            <ac:spMk id="8" creationId="{05686F8A-18F6-F6B3-FEF6-5ED051FAF258}"/>
          </ac:spMkLst>
        </pc:spChg>
        <pc:picChg chg="add mod">
          <ac:chgData name="Gibson, Robert" userId="60bdf4c2-041f-416e-a621-fbbd87a4773c" providerId="ADAL" clId="{A991ADA7-A22A-420B-872B-564ADE5DC4EC}" dt="2024-04-15T18:25:51.926" v="2207" actId="962"/>
          <ac:picMkLst>
            <pc:docMk/>
            <pc:sldMk cId="1087870956" sldId="477"/>
            <ac:picMk id="6" creationId="{73E85C38-78C4-1028-577B-DC243F40B77E}"/>
          </ac:picMkLst>
        </pc:picChg>
      </pc:sldChg>
      <pc:sldChg chg="addSp modSp new del mod">
        <pc:chgData name="Gibson, Robert" userId="60bdf4c2-041f-416e-a621-fbbd87a4773c" providerId="ADAL" clId="{A991ADA7-A22A-420B-872B-564ADE5DC4EC}" dt="2024-04-08T19:17:22.324" v="805" actId="2696"/>
        <pc:sldMkLst>
          <pc:docMk/>
          <pc:sldMk cId="2114650158" sldId="478"/>
        </pc:sldMkLst>
        <pc:spChg chg="mod">
          <ac:chgData name="Gibson, Robert" userId="60bdf4c2-041f-416e-a621-fbbd87a4773c" providerId="ADAL" clId="{A991ADA7-A22A-420B-872B-564ADE5DC4EC}" dt="2024-04-08T19:04:07.380" v="757"/>
          <ac:spMkLst>
            <pc:docMk/>
            <pc:sldMk cId="2114650158" sldId="478"/>
            <ac:spMk id="2" creationId="{A68FFDD9-C6D8-B8D2-4179-774D6AB2A52A}"/>
          </ac:spMkLst>
        </pc:spChg>
        <pc:spChg chg="mod">
          <ac:chgData name="Gibson, Robert" userId="60bdf4c2-041f-416e-a621-fbbd87a4773c" providerId="ADAL" clId="{A991ADA7-A22A-420B-872B-564ADE5DC4EC}" dt="2024-04-08T19:11:28.600" v="802" actId="1036"/>
          <ac:spMkLst>
            <pc:docMk/>
            <pc:sldMk cId="2114650158" sldId="478"/>
            <ac:spMk id="3" creationId="{E5D3FC66-0E71-1AD0-BFB5-9F476B694964}"/>
          </ac:spMkLst>
        </pc:spChg>
        <pc:spChg chg="add mod">
          <ac:chgData name="Gibson, Robert" userId="60bdf4c2-041f-416e-a621-fbbd87a4773c" providerId="ADAL" clId="{A991ADA7-A22A-420B-872B-564ADE5DC4EC}" dt="2024-04-08T19:05:28.671" v="780" actId="14100"/>
          <ac:spMkLst>
            <pc:docMk/>
            <pc:sldMk cId="2114650158" sldId="478"/>
            <ac:spMk id="7" creationId="{E4D49CE6-AE60-A8EA-D08F-2D6B674121EE}"/>
          </ac:spMkLst>
        </pc:spChg>
        <pc:spChg chg="add mod">
          <ac:chgData name="Gibson, Robert" userId="60bdf4c2-041f-416e-a621-fbbd87a4773c" providerId="ADAL" clId="{A991ADA7-A22A-420B-872B-564ADE5DC4EC}" dt="2024-04-08T19:05:43.101" v="785" actId="14100"/>
          <ac:spMkLst>
            <pc:docMk/>
            <pc:sldMk cId="2114650158" sldId="478"/>
            <ac:spMk id="8" creationId="{F0864227-675B-C6B3-64D1-02D46D66814F}"/>
          </ac:spMkLst>
        </pc:spChg>
        <pc:picChg chg="add mod">
          <ac:chgData name="Gibson, Robert" userId="60bdf4c2-041f-416e-a621-fbbd87a4773c" providerId="ADAL" clId="{A991ADA7-A22A-420B-872B-564ADE5DC4EC}" dt="2024-04-08T19:05:08.462" v="777" actId="1038"/>
          <ac:picMkLst>
            <pc:docMk/>
            <pc:sldMk cId="2114650158" sldId="478"/>
            <ac:picMk id="6" creationId="{CDD67F7D-5187-BAB0-778F-ECCA36D2D201}"/>
          </ac:picMkLst>
        </pc:picChg>
      </pc:sldChg>
      <pc:sldChg chg="addSp modSp new mod">
        <pc:chgData name="Gibson, Robert" userId="60bdf4c2-041f-416e-a621-fbbd87a4773c" providerId="ADAL" clId="{A991ADA7-A22A-420B-872B-564ADE5DC4EC}" dt="2024-04-15T18:41:49.520" v="4084" actId="962"/>
        <pc:sldMkLst>
          <pc:docMk/>
          <pc:sldMk cId="4100436942" sldId="478"/>
        </pc:sldMkLst>
        <pc:spChg chg="mod">
          <ac:chgData name="Gibson, Robert" userId="60bdf4c2-041f-416e-a621-fbbd87a4773c" providerId="ADAL" clId="{A991ADA7-A22A-420B-872B-564ADE5DC4EC}" dt="2024-04-08T19:17:56.870" v="808"/>
          <ac:spMkLst>
            <pc:docMk/>
            <pc:sldMk cId="4100436942" sldId="478"/>
            <ac:spMk id="2" creationId="{6774783D-A113-BF24-C0A6-C5C5F72E5827}"/>
          </ac:spMkLst>
        </pc:spChg>
        <pc:spChg chg="mod">
          <ac:chgData name="Gibson, Robert" userId="60bdf4c2-041f-416e-a621-fbbd87a4773c" providerId="ADAL" clId="{A991ADA7-A22A-420B-872B-564ADE5DC4EC}" dt="2024-04-08T19:20:51.883" v="849" actId="14100"/>
          <ac:spMkLst>
            <pc:docMk/>
            <pc:sldMk cId="4100436942" sldId="478"/>
            <ac:spMk id="3" creationId="{0E7BC01D-7BE7-80D2-36DD-431F35DFC6D4}"/>
          </ac:spMkLst>
        </pc:spChg>
        <pc:spChg chg="add mod">
          <ac:chgData name="Gibson, Robert" userId="60bdf4c2-041f-416e-a621-fbbd87a4773c" providerId="ADAL" clId="{A991ADA7-A22A-420B-872B-564ADE5DC4EC}" dt="2024-04-15T18:41:46.067" v="4083" actId="962"/>
          <ac:spMkLst>
            <pc:docMk/>
            <pc:sldMk cId="4100436942" sldId="478"/>
            <ac:spMk id="7" creationId="{3BAC59BD-0BA1-C4E1-8B10-B694F232BEDE}"/>
          </ac:spMkLst>
        </pc:spChg>
        <pc:spChg chg="add mod">
          <ac:chgData name="Gibson, Robert" userId="60bdf4c2-041f-416e-a621-fbbd87a4773c" providerId="ADAL" clId="{A991ADA7-A22A-420B-872B-564ADE5DC4EC}" dt="2024-04-15T18:41:49.520" v="4084" actId="962"/>
          <ac:spMkLst>
            <pc:docMk/>
            <pc:sldMk cId="4100436942" sldId="478"/>
            <ac:spMk id="8" creationId="{B8CD0899-C891-096A-D5C1-EB9CDAE8C2CC}"/>
          </ac:spMkLst>
        </pc:spChg>
        <pc:picChg chg="add mod">
          <ac:chgData name="Gibson, Robert" userId="60bdf4c2-041f-416e-a621-fbbd87a4773c" providerId="ADAL" clId="{A991ADA7-A22A-420B-872B-564ADE5DC4EC}" dt="2024-04-15T18:25:34.598" v="2133" actId="962"/>
          <ac:picMkLst>
            <pc:docMk/>
            <pc:sldMk cId="4100436942" sldId="478"/>
            <ac:picMk id="6" creationId="{5463DDCA-087E-C1CA-93E2-6AA335A07FA9}"/>
          </ac:picMkLst>
        </pc:picChg>
      </pc:sldChg>
      <pc:sldChg chg="addSp modSp new mod">
        <pc:chgData name="Gibson, Robert" userId="60bdf4c2-041f-416e-a621-fbbd87a4773c" providerId="ADAL" clId="{A991ADA7-A22A-420B-872B-564ADE5DC4EC}" dt="2024-04-15T18:41:56.002" v="4086" actId="962"/>
        <pc:sldMkLst>
          <pc:docMk/>
          <pc:sldMk cId="942607541" sldId="479"/>
        </pc:sldMkLst>
        <pc:spChg chg="mod">
          <ac:chgData name="Gibson, Robert" userId="60bdf4c2-041f-416e-a621-fbbd87a4773c" providerId="ADAL" clId="{A991ADA7-A22A-420B-872B-564ADE5DC4EC}" dt="2024-04-08T19:23:30.908" v="904" actId="1035"/>
          <ac:spMkLst>
            <pc:docMk/>
            <pc:sldMk cId="942607541" sldId="479"/>
            <ac:spMk id="2" creationId="{2A39FFEB-56E0-AC81-97A7-0F0F1AF13471}"/>
          </ac:spMkLst>
        </pc:spChg>
        <pc:spChg chg="mod">
          <ac:chgData name="Gibson, Robert" userId="60bdf4c2-041f-416e-a621-fbbd87a4773c" providerId="ADAL" clId="{A991ADA7-A22A-420B-872B-564ADE5DC4EC}" dt="2024-04-08T19:23:54.568" v="906" actId="14100"/>
          <ac:spMkLst>
            <pc:docMk/>
            <pc:sldMk cId="942607541" sldId="479"/>
            <ac:spMk id="3" creationId="{AF116121-4483-B265-EFCE-BBD0AEC43AA7}"/>
          </ac:spMkLst>
        </pc:spChg>
        <pc:spChg chg="add mod">
          <ac:chgData name="Gibson, Robert" userId="60bdf4c2-041f-416e-a621-fbbd87a4773c" providerId="ADAL" clId="{A991ADA7-A22A-420B-872B-564ADE5DC4EC}" dt="2024-04-15T18:41:52.910" v="4085" actId="962"/>
          <ac:spMkLst>
            <pc:docMk/>
            <pc:sldMk cId="942607541" sldId="479"/>
            <ac:spMk id="7" creationId="{3C0F8DB1-6C43-AE77-6D8E-E434907DFFB0}"/>
          </ac:spMkLst>
        </pc:spChg>
        <pc:spChg chg="add mod">
          <ac:chgData name="Gibson, Robert" userId="60bdf4c2-041f-416e-a621-fbbd87a4773c" providerId="ADAL" clId="{A991ADA7-A22A-420B-872B-564ADE5DC4EC}" dt="2024-04-15T18:41:56.002" v="4086" actId="962"/>
          <ac:spMkLst>
            <pc:docMk/>
            <pc:sldMk cId="942607541" sldId="479"/>
            <ac:spMk id="8" creationId="{1BBDD96E-4775-D306-BE0C-6E0E17161422}"/>
          </ac:spMkLst>
        </pc:spChg>
        <pc:picChg chg="add mod">
          <ac:chgData name="Gibson, Robert" userId="60bdf4c2-041f-416e-a621-fbbd87a4773c" providerId="ADAL" clId="{A991ADA7-A22A-420B-872B-564ADE5DC4EC}" dt="2024-04-15T18:25:20.973" v="2053" actId="962"/>
          <ac:picMkLst>
            <pc:docMk/>
            <pc:sldMk cId="942607541" sldId="479"/>
            <ac:picMk id="6" creationId="{BE35BF4D-A727-14F5-C79C-F29DBD561B28}"/>
          </ac:picMkLst>
        </pc:picChg>
      </pc:sldChg>
      <pc:sldChg chg="addSp modSp new mod">
        <pc:chgData name="Gibson, Robert" userId="60bdf4c2-041f-416e-a621-fbbd87a4773c" providerId="ADAL" clId="{A991ADA7-A22A-420B-872B-564ADE5DC4EC}" dt="2024-04-15T18:41:08.363" v="4075" actId="962"/>
        <pc:sldMkLst>
          <pc:docMk/>
          <pc:sldMk cId="2509956327" sldId="480"/>
        </pc:sldMkLst>
        <pc:spChg chg="mod">
          <ac:chgData name="Gibson, Robert" userId="60bdf4c2-041f-416e-a621-fbbd87a4773c" providerId="ADAL" clId="{A991ADA7-A22A-420B-872B-564ADE5DC4EC}" dt="2024-04-08T19:25:36.221" v="992"/>
          <ac:spMkLst>
            <pc:docMk/>
            <pc:sldMk cId="2509956327" sldId="480"/>
            <ac:spMk id="2" creationId="{8E1B42A3-E622-D494-2581-9244B5E51BA0}"/>
          </ac:spMkLst>
        </pc:spChg>
        <pc:spChg chg="mod">
          <ac:chgData name="Gibson, Robert" userId="60bdf4c2-041f-416e-a621-fbbd87a4773c" providerId="ADAL" clId="{A991ADA7-A22A-420B-872B-564ADE5DC4EC}" dt="2024-04-08T19:26:48.682" v="998" actId="14100"/>
          <ac:spMkLst>
            <pc:docMk/>
            <pc:sldMk cId="2509956327" sldId="480"/>
            <ac:spMk id="3" creationId="{DC778AB1-830C-3DD0-2CAB-F5E9BBE24812}"/>
          </ac:spMkLst>
        </pc:spChg>
        <pc:spChg chg="add mod">
          <ac:chgData name="Gibson, Robert" userId="60bdf4c2-041f-416e-a621-fbbd87a4773c" providerId="ADAL" clId="{A991ADA7-A22A-420B-872B-564ADE5DC4EC}" dt="2024-04-08T19:28:08.788" v="1119" actId="20577"/>
          <ac:spMkLst>
            <pc:docMk/>
            <pc:sldMk cId="2509956327" sldId="480"/>
            <ac:spMk id="7" creationId="{1A99F84C-BA0C-6616-B7F3-EAC593169570}"/>
          </ac:spMkLst>
        </pc:spChg>
        <pc:spChg chg="add mod">
          <ac:chgData name="Gibson, Robert" userId="60bdf4c2-041f-416e-a621-fbbd87a4773c" providerId="ADAL" clId="{A991ADA7-A22A-420B-872B-564ADE5DC4EC}" dt="2024-04-15T18:41:08.363" v="4075" actId="962"/>
          <ac:spMkLst>
            <pc:docMk/>
            <pc:sldMk cId="2509956327" sldId="480"/>
            <ac:spMk id="8" creationId="{FCB5A45B-C84E-02B4-B126-DF177751EBC5}"/>
          </ac:spMkLst>
        </pc:spChg>
        <pc:picChg chg="add mod">
          <ac:chgData name="Gibson, Robert" userId="60bdf4c2-041f-416e-a621-fbbd87a4773c" providerId="ADAL" clId="{A991ADA7-A22A-420B-872B-564ADE5DC4EC}" dt="2024-04-15T18:24:53.176" v="1909" actId="962"/>
          <ac:picMkLst>
            <pc:docMk/>
            <pc:sldMk cId="2509956327" sldId="480"/>
            <ac:picMk id="6" creationId="{D504403E-2AAA-7811-6590-8AF8C0511284}"/>
          </ac:picMkLst>
        </pc:picChg>
      </pc:sldChg>
      <pc:sldChg chg="addSp modSp new mod">
        <pc:chgData name="Gibson, Robert" userId="60bdf4c2-041f-416e-a621-fbbd87a4773c" providerId="ADAL" clId="{A991ADA7-A22A-420B-872B-564ADE5DC4EC}" dt="2024-04-15T18:41:05.754" v="4074" actId="962"/>
        <pc:sldMkLst>
          <pc:docMk/>
          <pc:sldMk cId="1120170530" sldId="481"/>
        </pc:sldMkLst>
        <pc:spChg chg="mod">
          <ac:chgData name="Gibson, Robert" userId="60bdf4c2-041f-416e-a621-fbbd87a4773c" providerId="ADAL" clId="{A991ADA7-A22A-420B-872B-564ADE5DC4EC}" dt="2024-04-08T19:28:44.718" v="1124"/>
          <ac:spMkLst>
            <pc:docMk/>
            <pc:sldMk cId="1120170530" sldId="481"/>
            <ac:spMk id="2" creationId="{EF6A3207-B31C-EE79-47A6-F7061B57FFFE}"/>
          </ac:spMkLst>
        </pc:spChg>
        <pc:spChg chg="mod">
          <ac:chgData name="Gibson, Robert" userId="60bdf4c2-041f-416e-a621-fbbd87a4773c" providerId="ADAL" clId="{A991ADA7-A22A-420B-872B-564ADE5DC4EC}" dt="2024-04-08T19:30:20.143" v="1201" actId="14100"/>
          <ac:spMkLst>
            <pc:docMk/>
            <pc:sldMk cId="1120170530" sldId="481"/>
            <ac:spMk id="3" creationId="{9E33F4DE-580E-AD67-FA1E-8043F98F4E6F}"/>
          </ac:spMkLst>
        </pc:spChg>
        <pc:spChg chg="add mod">
          <ac:chgData name="Gibson, Robert" userId="60bdf4c2-041f-416e-a621-fbbd87a4773c" providerId="ADAL" clId="{A991ADA7-A22A-420B-872B-564ADE5DC4EC}" dt="2024-04-15T18:41:05.754" v="4074" actId="962"/>
          <ac:spMkLst>
            <pc:docMk/>
            <pc:sldMk cId="1120170530" sldId="481"/>
            <ac:spMk id="7" creationId="{F5C7D4A6-C041-E6D5-6DB0-0675C029EEF8}"/>
          </ac:spMkLst>
        </pc:spChg>
        <pc:spChg chg="add mod">
          <ac:chgData name="Gibson, Robert" userId="60bdf4c2-041f-416e-a621-fbbd87a4773c" providerId="ADAL" clId="{A991ADA7-A22A-420B-872B-564ADE5DC4EC}" dt="2024-04-15T18:41:03.800" v="4073" actId="962"/>
          <ac:spMkLst>
            <pc:docMk/>
            <pc:sldMk cId="1120170530" sldId="481"/>
            <ac:spMk id="8" creationId="{C09DE0F9-7FE5-F889-FB15-E98D032CC06B}"/>
          </ac:spMkLst>
        </pc:spChg>
        <pc:picChg chg="add mod">
          <ac:chgData name="Gibson, Robert" userId="60bdf4c2-041f-416e-a621-fbbd87a4773c" providerId="ADAL" clId="{A991ADA7-A22A-420B-872B-564ADE5DC4EC}" dt="2024-04-15T18:24:24.788" v="1765" actId="962"/>
          <ac:picMkLst>
            <pc:docMk/>
            <pc:sldMk cId="1120170530" sldId="481"/>
            <ac:picMk id="6" creationId="{4ABA7897-0733-EBAE-52BC-38CD11EC7C45}"/>
          </ac:picMkLst>
        </pc:picChg>
      </pc:sldChg>
      <pc:sldChg chg="new del">
        <pc:chgData name="Gibson, Robert" userId="60bdf4c2-041f-416e-a621-fbbd87a4773c" providerId="ADAL" clId="{A991ADA7-A22A-420B-872B-564ADE5DC4EC}" dt="2024-04-08T19:28:31.429" v="1122" actId="680"/>
        <pc:sldMkLst>
          <pc:docMk/>
          <pc:sldMk cId="3942460441" sldId="481"/>
        </pc:sldMkLst>
      </pc:sldChg>
      <pc:sldChg chg="addSp modSp new mod">
        <pc:chgData name="Gibson, Robert" userId="60bdf4c2-041f-416e-a621-fbbd87a4773c" providerId="ADAL" clId="{A991ADA7-A22A-420B-872B-564ADE5DC4EC}" dt="2024-04-15T18:41:01.348" v="4072" actId="962"/>
        <pc:sldMkLst>
          <pc:docMk/>
          <pc:sldMk cId="3106812260" sldId="482"/>
        </pc:sldMkLst>
        <pc:spChg chg="mod">
          <ac:chgData name="Gibson, Robert" userId="60bdf4c2-041f-416e-a621-fbbd87a4773c" providerId="ADAL" clId="{A991ADA7-A22A-420B-872B-564ADE5DC4EC}" dt="2024-04-08T19:33:11.370" v="1254" actId="20577"/>
          <ac:spMkLst>
            <pc:docMk/>
            <pc:sldMk cId="3106812260" sldId="482"/>
            <ac:spMk id="2" creationId="{45B093B9-185B-0B1E-5C70-3BF010A318AE}"/>
          </ac:spMkLst>
        </pc:spChg>
        <pc:spChg chg="mod">
          <ac:chgData name="Gibson, Robert" userId="60bdf4c2-041f-416e-a621-fbbd87a4773c" providerId="ADAL" clId="{A991ADA7-A22A-420B-872B-564ADE5DC4EC}" dt="2024-04-08T19:40:02.966" v="1309" actId="14100"/>
          <ac:spMkLst>
            <pc:docMk/>
            <pc:sldMk cId="3106812260" sldId="482"/>
            <ac:spMk id="3" creationId="{3A5EE6E9-007E-F3EF-83EB-796A493AA0DF}"/>
          </ac:spMkLst>
        </pc:spChg>
        <pc:spChg chg="add mod">
          <ac:chgData name="Gibson, Robert" userId="60bdf4c2-041f-416e-a621-fbbd87a4773c" providerId="ADAL" clId="{A991ADA7-A22A-420B-872B-564ADE5DC4EC}" dt="2024-04-15T18:41:01.348" v="4072" actId="962"/>
          <ac:spMkLst>
            <pc:docMk/>
            <pc:sldMk cId="3106812260" sldId="482"/>
            <ac:spMk id="7" creationId="{F687B0CD-D02C-7AAF-249F-CACCD21FD5B9}"/>
          </ac:spMkLst>
        </pc:spChg>
        <pc:spChg chg="add mod">
          <ac:chgData name="Gibson, Robert" userId="60bdf4c2-041f-416e-a621-fbbd87a4773c" providerId="ADAL" clId="{A991ADA7-A22A-420B-872B-564ADE5DC4EC}" dt="2024-04-15T18:40:59.067" v="4071" actId="962"/>
          <ac:spMkLst>
            <pc:docMk/>
            <pc:sldMk cId="3106812260" sldId="482"/>
            <ac:spMk id="8" creationId="{A3C25A1A-B0F4-6C71-A0A5-5A68A74D71B1}"/>
          </ac:spMkLst>
        </pc:spChg>
        <pc:picChg chg="add mod">
          <ac:chgData name="Gibson, Robert" userId="60bdf4c2-041f-416e-a621-fbbd87a4773c" providerId="ADAL" clId="{A991ADA7-A22A-420B-872B-564ADE5DC4EC}" dt="2024-04-15T18:23:49.113" v="1691" actId="962"/>
          <ac:picMkLst>
            <pc:docMk/>
            <pc:sldMk cId="3106812260" sldId="482"/>
            <ac:picMk id="6" creationId="{97CE0430-48E4-63D2-96F6-ED39CD45AF47}"/>
          </ac:picMkLst>
        </pc:picChg>
      </pc:sldChg>
      <pc:sldChg chg="new del">
        <pc:chgData name="Gibson, Robert" userId="60bdf4c2-041f-416e-a621-fbbd87a4773c" providerId="ADAL" clId="{A991ADA7-A22A-420B-872B-564ADE5DC4EC}" dt="2024-04-08T19:33:41.267" v="1256" actId="680"/>
        <pc:sldMkLst>
          <pc:docMk/>
          <pc:sldMk cId="1853995935" sldId="483"/>
        </pc:sldMkLst>
      </pc:sldChg>
      <pc:sldChg chg="addSp delSp modSp new del mod modClrScheme chgLayout">
        <pc:chgData name="Gibson, Robert" userId="60bdf4c2-041f-416e-a621-fbbd87a4773c" providerId="ADAL" clId="{A991ADA7-A22A-420B-872B-564ADE5DC4EC}" dt="2024-04-08T19:34:30.258" v="1261" actId="680"/>
        <pc:sldMkLst>
          <pc:docMk/>
          <pc:sldMk cId="3290816991" sldId="483"/>
        </pc:sldMkLst>
        <pc:spChg chg="add del mod ord">
          <ac:chgData name="Gibson, Robert" userId="60bdf4c2-041f-416e-a621-fbbd87a4773c" providerId="ADAL" clId="{A991ADA7-A22A-420B-872B-564ADE5DC4EC}" dt="2024-04-08T19:34:28.335" v="1260" actId="700"/>
          <ac:spMkLst>
            <pc:docMk/>
            <pc:sldMk cId="3290816991" sldId="483"/>
            <ac:spMk id="2" creationId="{B579CCE2-23DB-5503-10D5-00FFD985EB6A}"/>
          </ac:spMkLst>
        </pc:spChg>
        <pc:spChg chg="add del mod ord">
          <ac:chgData name="Gibson, Robert" userId="60bdf4c2-041f-416e-a621-fbbd87a4773c" providerId="ADAL" clId="{A991ADA7-A22A-420B-872B-564ADE5DC4EC}" dt="2024-04-08T19:34:28.335" v="1260" actId="700"/>
          <ac:spMkLst>
            <pc:docMk/>
            <pc:sldMk cId="3290816991" sldId="483"/>
            <ac:spMk id="3" creationId="{A9B5E98D-AECE-5E3F-236E-814ADAD838B2}"/>
          </ac:spMkLst>
        </pc:spChg>
        <pc:spChg chg="mod ord">
          <ac:chgData name="Gibson, Robert" userId="60bdf4c2-041f-416e-a621-fbbd87a4773c" providerId="ADAL" clId="{A991ADA7-A22A-420B-872B-564ADE5DC4EC}" dt="2024-04-08T19:34:28.335" v="1260" actId="700"/>
          <ac:spMkLst>
            <pc:docMk/>
            <pc:sldMk cId="3290816991" sldId="483"/>
            <ac:spMk id="4" creationId="{996BD219-D2B7-DE47-1A3D-AFD665BF5A8C}"/>
          </ac:spMkLst>
        </pc:spChg>
        <pc:spChg chg="mod ord">
          <ac:chgData name="Gibson, Robert" userId="60bdf4c2-041f-416e-a621-fbbd87a4773c" providerId="ADAL" clId="{A991ADA7-A22A-420B-872B-564ADE5DC4EC}" dt="2024-04-08T19:34:28.335" v="1260" actId="700"/>
          <ac:spMkLst>
            <pc:docMk/>
            <pc:sldMk cId="3290816991" sldId="483"/>
            <ac:spMk id="5" creationId="{A2AC523B-51C7-F081-01BE-CBA1731E142A}"/>
          </ac:spMkLst>
        </pc:spChg>
        <pc:spChg chg="add del mod ord">
          <ac:chgData name="Gibson, Robert" userId="60bdf4c2-041f-416e-a621-fbbd87a4773c" providerId="ADAL" clId="{A991ADA7-A22A-420B-872B-564ADE5DC4EC}" dt="2024-04-08T19:34:28.335" v="1260" actId="700"/>
          <ac:spMkLst>
            <pc:docMk/>
            <pc:sldMk cId="3290816991" sldId="483"/>
            <ac:spMk id="6" creationId="{E2C264F0-2266-E8B4-7B3B-EC7433F0FD06}"/>
          </ac:spMkLst>
        </pc:spChg>
        <pc:spChg chg="add del mod ord">
          <ac:chgData name="Gibson, Robert" userId="60bdf4c2-041f-416e-a621-fbbd87a4773c" providerId="ADAL" clId="{A991ADA7-A22A-420B-872B-564ADE5DC4EC}" dt="2024-04-08T19:34:28.335" v="1260" actId="700"/>
          <ac:spMkLst>
            <pc:docMk/>
            <pc:sldMk cId="3290816991" sldId="483"/>
            <ac:spMk id="7" creationId="{65C240AB-BEEC-0DCB-0BE4-61C03992A623}"/>
          </ac:spMkLst>
        </pc:spChg>
      </pc:sldChg>
      <pc:sldChg chg="addSp modSp new mod">
        <pc:chgData name="Gibson, Robert" userId="60bdf4c2-041f-416e-a621-fbbd87a4773c" providerId="ADAL" clId="{A991ADA7-A22A-420B-872B-564ADE5DC4EC}" dt="2024-04-15T18:39:00.098" v="3949" actId="962"/>
        <pc:sldMkLst>
          <pc:docMk/>
          <pc:sldMk cId="3421342966" sldId="483"/>
        </pc:sldMkLst>
        <pc:spChg chg="mod">
          <ac:chgData name="Gibson, Robert" userId="60bdf4c2-041f-416e-a621-fbbd87a4773c" providerId="ADAL" clId="{A991ADA7-A22A-420B-872B-564ADE5DC4EC}" dt="2024-04-08T19:37:47.505" v="1272" actId="14100"/>
          <ac:spMkLst>
            <pc:docMk/>
            <pc:sldMk cId="3421342966" sldId="483"/>
            <ac:spMk id="2" creationId="{AA54412A-FADB-DA6D-11CE-5B58A2D6CD95}"/>
          </ac:spMkLst>
        </pc:spChg>
        <pc:picChg chg="add mod">
          <ac:chgData name="Gibson, Robert" userId="60bdf4c2-041f-416e-a621-fbbd87a4773c" providerId="ADAL" clId="{A991ADA7-A22A-420B-872B-564ADE5DC4EC}" dt="2024-04-15T18:39:00.098" v="3949" actId="962"/>
          <ac:picMkLst>
            <pc:docMk/>
            <pc:sldMk cId="3421342966" sldId="483"/>
            <ac:picMk id="6" creationId="{857458C6-A475-990B-0DE8-50D82F7FA7E7}"/>
          </ac:picMkLst>
        </pc:picChg>
      </pc:sldChg>
      <pc:sldChg chg="modSp add mod">
        <pc:chgData name="Gibson, Robert" userId="60bdf4c2-041f-416e-a621-fbbd87a4773c" providerId="ADAL" clId="{A991ADA7-A22A-420B-872B-564ADE5DC4EC}" dt="2024-04-15T18:40:47.271" v="4070" actId="962"/>
        <pc:sldMkLst>
          <pc:docMk/>
          <pc:sldMk cId="548573988" sldId="484"/>
        </pc:sldMkLst>
        <pc:picChg chg="mod modCrop">
          <ac:chgData name="Gibson, Robert" userId="60bdf4c2-041f-416e-a621-fbbd87a4773c" providerId="ADAL" clId="{A991ADA7-A22A-420B-872B-564ADE5DC4EC}" dt="2024-04-15T18:40:47.271" v="4070" actId="962"/>
          <ac:picMkLst>
            <pc:docMk/>
            <pc:sldMk cId="548573988" sldId="484"/>
            <ac:picMk id="7" creationId="{B353DB6D-8C3F-B574-2242-9A3C135A2A0D}"/>
          </ac:picMkLst>
        </pc:picChg>
      </pc:sldChg>
      <pc:sldMasterChg chg="delSldLayout">
        <pc:chgData name="Gibson, Robert" userId="60bdf4c2-041f-416e-a621-fbbd87a4773c" providerId="ADAL" clId="{A991ADA7-A22A-420B-872B-564ADE5DC4EC}" dt="2024-04-08T19:33:44.964" v="1257" actId="47"/>
        <pc:sldMasterMkLst>
          <pc:docMk/>
          <pc:sldMasterMk cId="4024877683" sldId="2147483660"/>
        </pc:sldMasterMkLst>
        <pc:sldLayoutChg chg="del">
          <pc:chgData name="Gibson, Robert" userId="60bdf4c2-041f-416e-a621-fbbd87a4773c" providerId="ADAL" clId="{A991ADA7-A22A-420B-872B-564ADE5DC4EC}" dt="2024-04-08T15:29:53.895" v="152" actId="2696"/>
          <pc:sldLayoutMkLst>
            <pc:docMk/>
            <pc:sldMasterMk cId="4024877683" sldId="2147483660"/>
            <pc:sldLayoutMk cId="1307053030" sldId="2147483748"/>
          </pc:sldLayoutMkLst>
        </pc:sldLayoutChg>
        <pc:sldLayoutChg chg="del">
          <pc:chgData name="Gibson, Robert" userId="60bdf4c2-041f-416e-a621-fbbd87a4773c" providerId="ADAL" clId="{A991ADA7-A22A-420B-872B-564ADE5DC4EC}" dt="2024-04-08T19:33:44.964" v="1257" actId="47"/>
          <pc:sldLayoutMkLst>
            <pc:docMk/>
            <pc:sldMasterMk cId="4024877683" sldId="2147483660"/>
            <pc:sldLayoutMk cId="3176202321" sldId="2147483748"/>
          </pc:sldLayoutMkLst>
        </pc:sldLayoutChg>
        <pc:sldLayoutChg chg="del">
          <pc:chgData name="Gibson, Robert" userId="60bdf4c2-041f-416e-a621-fbbd87a4773c" providerId="ADAL" clId="{A991ADA7-A22A-420B-872B-564ADE5DC4EC}" dt="2024-04-08T15:48:21.547" v="346" actId="47"/>
          <pc:sldLayoutMkLst>
            <pc:docMk/>
            <pc:sldMasterMk cId="4024877683" sldId="2147483660"/>
            <pc:sldLayoutMk cId="610880673" sldId="214748374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B6524A-25CD-458D-1228-CD7F5777A3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BFE520-D5E3-258A-96FB-488F950DFE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93F671-06BE-4738-86EA-3ECE2D0695CC}" type="datetimeFigureOut">
              <a:rPr lang="en-US" smtClean="0"/>
              <a:t>4/15/2024</a:t>
            </a:fld>
            <a:endParaRPr lang="en-US"/>
          </a:p>
        </p:txBody>
      </p:sp>
      <p:sp>
        <p:nvSpPr>
          <p:cNvPr id="4" name="Footer Placeholder 3">
            <a:extLst>
              <a:ext uri="{FF2B5EF4-FFF2-40B4-BE49-F238E27FC236}">
                <a16:creationId xmlns:a16="http://schemas.microsoft.com/office/drawing/2014/main" id="{25CB26F1-6D42-27AB-25F1-784219E9B4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12BDE2-6C8C-B26F-8A8F-011C8B5C53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39A689-771A-4703-B853-3985875FF141}" type="slidenum">
              <a:rPr lang="en-US" smtClean="0"/>
              <a:t>‹#›</a:t>
            </a:fld>
            <a:endParaRPr lang="en-US"/>
          </a:p>
        </p:txBody>
      </p:sp>
    </p:spTree>
    <p:extLst>
      <p:ext uri="{BB962C8B-B14F-4D97-AF65-F5344CB8AC3E}">
        <p14:creationId xmlns:p14="http://schemas.microsoft.com/office/powerpoint/2010/main" val="2617702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788CB-7817-40A9-BD20-BDF54EAE5C32}"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B4ED1-DE3F-420F-86A5-FFA0B842FC1A}" type="slidenum">
              <a:rPr lang="en-US" smtClean="0"/>
              <a:t>‹#›</a:t>
            </a:fld>
            <a:endParaRPr lang="en-US"/>
          </a:p>
        </p:txBody>
      </p:sp>
    </p:spTree>
    <p:extLst>
      <p:ext uri="{BB962C8B-B14F-4D97-AF65-F5344CB8AC3E}">
        <p14:creationId xmlns:p14="http://schemas.microsoft.com/office/powerpoint/2010/main" val="8999950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B4ED1-DE3F-420F-86A5-FFA0B842FC1A}" type="slidenum">
              <a:rPr lang="en-US" smtClean="0"/>
              <a:t>1</a:t>
            </a:fld>
            <a:endParaRPr lang="en-US"/>
          </a:p>
        </p:txBody>
      </p:sp>
    </p:spTree>
    <p:extLst>
      <p:ext uri="{BB962C8B-B14F-4D97-AF65-F5344CB8AC3E}">
        <p14:creationId xmlns:p14="http://schemas.microsoft.com/office/powerpoint/2010/main" val="70864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llustrated">
    <p:spTree>
      <p:nvGrpSpPr>
        <p:cNvPr id="1" name=""/>
        <p:cNvGrpSpPr/>
        <p:nvPr/>
      </p:nvGrpSpPr>
      <p:grpSpPr>
        <a:xfrm>
          <a:off x="0" y="0"/>
          <a:ext cx="0" cy="0"/>
          <a:chOff x="0" y="0"/>
          <a:chExt cx="0" cy="0"/>
        </a:xfrm>
      </p:grpSpPr>
      <p:pic>
        <p:nvPicPr>
          <p:cNvPr id="9" name="Picture 8" descr="A green landscape with a bridge and buildings&#10;&#10;Description automatically generated">
            <a:extLst>
              <a:ext uri="{FF2B5EF4-FFF2-40B4-BE49-F238E27FC236}">
                <a16:creationId xmlns:a16="http://schemas.microsoft.com/office/drawing/2014/main" id="{8DA77055-EA4D-CD1E-C5A3-7DDABC6A1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ogo for a company&#10;&#10;Description automatically generated">
            <a:extLst>
              <a:ext uri="{FF2B5EF4-FFF2-40B4-BE49-F238E27FC236}">
                <a16:creationId xmlns:a16="http://schemas.microsoft.com/office/drawing/2014/main" id="{62578D50-E74B-24AD-F0E7-AC31E6E93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077" y="348654"/>
            <a:ext cx="2721748" cy="1020656"/>
          </a:xfrm>
          <a:prstGeom prst="rect">
            <a:avLst/>
          </a:prstGeom>
        </p:spPr>
      </p:pic>
      <p:sp>
        <p:nvSpPr>
          <p:cNvPr id="11" name="Title 1">
            <a:extLst>
              <a:ext uri="{FF2B5EF4-FFF2-40B4-BE49-F238E27FC236}">
                <a16:creationId xmlns:a16="http://schemas.microsoft.com/office/drawing/2014/main" id="{BA2A791B-D7EC-5C08-CE0D-85EAEF5AC014}"/>
              </a:ext>
            </a:extLst>
          </p:cNvPr>
          <p:cNvSpPr>
            <a:spLocks noGrp="1"/>
          </p:cNvSpPr>
          <p:nvPr>
            <p:ph type="title"/>
          </p:nvPr>
        </p:nvSpPr>
        <p:spPr>
          <a:xfrm>
            <a:off x="552077" y="2884449"/>
            <a:ext cx="4971494" cy="908019"/>
          </a:xfrm>
        </p:spPr>
        <p:txBody>
          <a:bodyPr lIns="0" tIns="0" rIns="0" bIns="0" anchor="b" anchorCtr="0">
            <a:noAutofit/>
          </a:bodyPr>
          <a:lstStyle>
            <a:lvl1pPr>
              <a:lnSpc>
                <a:spcPts val="3000"/>
              </a:lnSpc>
              <a:spcAft>
                <a:spcPts val="1200"/>
              </a:spcAft>
              <a:defRPr sz="2800" b="1" spc="-100" baseline="0">
                <a:solidFill>
                  <a:schemeClr val="bg1"/>
                </a:solidFill>
              </a:defRPr>
            </a:lvl1pPr>
          </a:lstStyle>
          <a:p>
            <a:r>
              <a:rPr lang="en-US"/>
              <a:t>Click to edit Master title style</a:t>
            </a:r>
            <a:endParaRPr lang="en-US" dirty="0"/>
          </a:p>
        </p:txBody>
      </p:sp>
      <p:sp>
        <p:nvSpPr>
          <p:cNvPr id="12" name="Text Placeholder 9">
            <a:extLst>
              <a:ext uri="{FF2B5EF4-FFF2-40B4-BE49-F238E27FC236}">
                <a16:creationId xmlns:a16="http://schemas.microsoft.com/office/drawing/2014/main" id="{37ABAE70-C3CC-A948-27F8-32B40E27FCE2}"/>
              </a:ext>
            </a:extLst>
          </p:cNvPr>
          <p:cNvSpPr>
            <a:spLocks noGrp="1"/>
          </p:cNvSpPr>
          <p:nvPr>
            <p:ph type="body" sz="quarter" idx="11"/>
          </p:nvPr>
        </p:nvSpPr>
        <p:spPr>
          <a:xfrm>
            <a:off x="555295" y="4358947"/>
            <a:ext cx="4968275" cy="421209"/>
          </a:xfrm>
        </p:spPr>
        <p:txBody>
          <a:bodyPr lIns="0" tIns="0" rIns="0" bIns="0">
            <a:noAutofit/>
          </a:bodyPr>
          <a:lstStyle>
            <a:lvl1pPr marL="0" indent="0">
              <a:buNone/>
              <a:defRPr sz="1400">
                <a:solidFill>
                  <a:schemeClr val="bg1"/>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a:t>Click to edit Master text styles</a:t>
            </a:r>
          </a:p>
        </p:txBody>
      </p:sp>
    </p:spTree>
    <p:extLst>
      <p:ext uri="{BB962C8B-B14F-4D97-AF65-F5344CB8AC3E}">
        <p14:creationId xmlns:p14="http://schemas.microsoft.com/office/powerpoint/2010/main" val="105985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Icons Slide (All Colors)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3959835" cy="327471"/>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162245"/>
            <a:ext cx="3959835" cy="1292197"/>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1">
            <a:extLst>
              <a:ext uri="{FF2B5EF4-FFF2-40B4-BE49-F238E27FC236}">
                <a16:creationId xmlns:a16="http://schemas.microsoft.com/office/drawing/2014/main" id="{3F442DC8-CAA2-5260-1756-664A0A009F00}"/>
              </a:ext>
            </a:extLst>
          </p:cNvPr>
          <p:cNvSpPr>
            <a:spLocks noGrp="1"/>
          </p:cNvSpPr>
          <p:nvPr>
            <p:ph type="body" sz="quarter" idx="14" hasCustomPrompt="1"/>
          </p:nvPr>
        </p:nvSpPr>
        <p:spPr>
          <a:xfrm>
            <a:off x="246405"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4" name="Text Placeholder 14">
            <a:extLst>
              <a:ext uri="{FF2B5EF4-FFF2-40B4-BE49-F238E27FC236}">
                <a16:creationId xmlns:a16="http://schemas.microsoft.com/office/drawing/2014/main" id="{5F1B46BF-C70E-7B8B-C50E-DE0EF746766A}"/>
              </a:ext>
            </a:extLst>
          </p:cNvPr>
          <p:cNvSpPr>
            <a:spLocks noGrp="1"/>
          </p:cNvSpPr>
          <p:nvPr>
            <p:ph type="body" sz="quarter" idx="15" hasCustomPrompt="1"/>
          </p:nvPr>
        </p:nvSpPr>
        <p:spPr>
          <a:xfrm>
            <a:off x="246405" y="3938434"/>
            <a:ext cx="1938530" cy="392113"/>
          </a:xfrm>
        </p:spPr>
        <p:txBody>
          <a:bodyPr lIns="0" tIns="0" rIns="0" bIns="0">
            <a:noAutofit/>
          </a:bodyPr>
          <a:lstStyle>
            <a:lvl1pPr marL="0" indent="0" algn="ctr">
              <a:buNone/>
              <a:defRPr sz="1200"/>
            </a:lvl1pPr>
          </a:lstStyle>
          <a:p>
            <a:pPr lvl="0"/>
            <a:r>
              <a:rPr lang="en-US" dirty="0"/>
              <a:t>Body text</a:t>
            </a:r>
          </a:p>
        </p:txBody>
      </p:sp>
      <p:sp>
        <p:nvSpPr>
          <p:cNvPr id="25" name="Text Placeholder 11">
            <a:extLst>
              <a:ext uri="{FF2B5EF4-FFF2-40B4-BE49-F238E27FC236}">
                <a16:creationId xmlns:a16="http://schemas.microsoft.com/office/drawing/2014/main" id="{BF395F49-FC1D-7C8C-C53C-F358B6B54AB0}"/>
              </a:ext>
            </a:extLst>
          </p:cNvPr>
          <p:cNvSpPr>
            <a:spLocks noGrp="1"/>
          </p:cNvSpPr>
          <p:nvPr>
            <p:ph type="body" sz="quarter" idx="16" hasCustomPrompt="1"/>
          </p:nvPr>
        </p:nvSpPr>
        <p:spPr>
          <a:xfrm>
            <a:off x="2446179"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6" name="Text Placeholder 14">
            <a:extLst>
              <a:ext uri="{FF2B5EF4-FFF2-40B4-BE49-F238E27FC236}">
                <a16:creationId xmlns:a16="http://schemas.microsoft.com/office/drawing/2014/main" id="{1B6D8959-0778-7EA7-B84F-1F0E0C008E02}"/>
              </a:ext>
            </a:extLst>
          </p:cNvPr>
          <p:cNvSpPr>
            <a:spLocks noGrp="1"/>
          </p:cNvSpPr>
          <p:nvPr>
            <p:ph type="body" sz="quarter" idx="17" hasCustomPrompt="1"/>
          </p:nvPr>
        </p:nvSpPr>
        <p:spPr>
          <a:xfrm>
            <a:off x="2446179" y="3938434"/>
            <a:ext cx="1938530" cy="392113"/>
          </a:xfrm>
        </p:spPr>
        <p:txBody>
          <a:bodyPr lIns="0" tIns="0" rIns="0" bIns="0">
            <a:noAutofit/>
          </a:bodyPr>
          <a:lstStyle>
            <a:lvl1pPr marL="0" indent="0" algn="ctr">
              <a:buNone/>
              <a:defRPr sz="1200"/>
            </a:lvl1pPr>
          </a:lstStyle>
          <a:p>
            <a:pPr lvl="0"/>
            <a:r>
              <a:rPr lang="en-US" dirty="0"/>
              <a:t>Body text</a:t>
            </a:r>
          </a:p>
        </p:txBody>
      </p:sp>
      <p:sp>
        <p:nvSpPr>
          <p:cNvPr id="27" name="Text Placeholder 11">
            <a:extLst>
              <a:ext uri="{FF2B5EF4-FFF2-40B4-BE49-F238E27FC236}">
                <a16:creationId xmlns:a16="http://schemas.microsoft.com/office/drawing/2014/main" id="{2A5B34CB-7A53-AC2D-D9C7-42528BB270E6}"/>
              </a:ext>
            </a:extLst>
          </p:cNvPr>
          <p:cNvSpPr>
            <a:spLocks noGrp="1"/>
          </p:cNvSpPr>
          <p:nvPr>
            <p:ph type="body" sz="quarter" idx="18" hasCustomPrompt="1"/>
          </p:nvPr>
        </p:nvSpPr>
        <p:spPr>
          <a:xfrm>
            <a:off x="4645953"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8" name="Text Placeholder 14">
            <a:extLst>
              <a:ext uri="{FF2B5EF4-FFF2-40B4-BE49-F238E27FC236}">
                <a16:creationId xmlns:a16="http://schemas.microsoft.com/office/drawing/2014/main" id="{EDFDBBD3-CDDD-469E-18C5-442736F586A8}"/>
              </a:ext>
            </a:extLst>
          </p:cNvPr>
          <p:cNvSpPr>
            <a:spLocks noGrp="1"/>
          </p:cNvSpPr>
          <p:nvPr>
            <p:ph type="body" sz="quarter" idx="19" hasCustomPrompt="1"/>
          </p:nvPr>
        </p:nvSpPr>
        <p:spPr>
          <a:xfrm>
            <a:off x="4645953" y="3938434"/>
            <a:ext cx="1938530" cy="392113"/>
          </a:xfrm>
        </p:spPr>
        <p:txBody>
          <a:bodyPr lIns="0" tIns="0" rIns="0" bIns="0">
            <a:noAutofit/>
          </a:bodyPr>
          <a:lstStyle>
            <a:lvl1pPr marL="0" indent="0" algn="ctr">
              <a:buNone/>
              <a:defRPr sz="1200"/>
            </a:lvl1pPr>
          </a:lstStyle>
          <a:p>
            <a:pPr lvl="0"/>
            <a:r>
              <a:rPr lang="en-US" dirty="0"/>
              <a:t>Body text</a:t>
            </a:r>
          </a:p>
        </p:txBody>
      </p:sp>
      <p:sp>
        <p:nvSpPr>
          <p:cNvPr id="29" name="Text Placeholder 11">
            <a:extLst>
              <a:ext uri="{FF2B5EF4-FFF2-40B4-BE49-F238E27FC236}">
                <a16:creationId xmlns:a16="http://schemas.microsoft.com/office/drawing/2014/main" id="{79B83136-BC9C-7FCF-A1C8-6C47C1723348}"/>
              </a:ext>
            </a:extLst>
          </p:cNvPr>
          <p:cNvSpPr>
            <a:spLocks noGrp="1"/>
          </p:cNvSpPr>
          <p:nvPr>
            <p:ph type="body" sz="quarter" idx="20" hasCustomPrompt="1"/>
          </p:nvPr>
        </p:nvSpPr>
        <p:spPr>
          <a:xfrm>
            <a:off x="6858961"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A999DA42-7285-0A9B-8F63-61316D80D8BA}"/>
              </a:ext>
            </a:extLst>
          </p:cNvPr>
          <p:cNvSpPr>
            <a:spLocks noGrp="1"/>
          </p:cNvSpPr>
          <p:nvPr>
            <p:ph type="body" sz="quarter" idx="21" hasCustomPrompt="1"/>
          </p:nvPr>
        </p:nvSpPr>
        <p:spPr>
          <a:xfrm>
            <a:off x="6858961" y="3938434"/>
            <a:ext cx="1938530" cy="392113"/>
          </a:xfrm>
        </p:spPr>
        <p:txBody>
          <a:bodyPr lIns="0" tIns="0" rIns="0" bIns="0">
            <a:noAutofit/>
          </a:bodyPr>
          <a:lstStyle>
            <a:lvl1pPr marL="0" indent="0" algn="ctr">
              <a:buNone/>
              <a:defRPr sz="1200"/>
            </a:lvl1pPr>
          </a:lstStyle>
          <a:p>
            <a:pPr lvl="0"/>
            <a:r>
              <a:rPr lang="en-US" dirty="0"/>
              <a:t>Body text</a:t>
            </a:r>
          </a:p>
        </p:txBody>
      </p:sp>
      <p:sp>
        <p:nvSpPr>
          <p:cNvPr id="31" name="Oval 30">
            <a:extLst>
              <a:ext uri="{FF2B5EF4-FFF2-40B4-BE49-F238E27FC236}">
                <a16:creationId xmlns:a16="http://schemas.microsoft.com/office/drawing/2014/main" id="{6E231E51-1C6B-90F1-D827-AD4ACBBA5DE9}"/>
              </a:ext>
            </a:extLst>
          </p:cNvPr>
          <p:cNvSpPr/>
          <p:nvPr userDrawn="1"/>
        </p:nvSpPr>
        <p:spPr>
          <a:xfrm>
            <a:off x="825366" y="2679270"/>
            <a:ext cx="825500" cy="825500"/>
          </a:xfrm>
          <a:prstGeom prst="ellipse">
            <a:avLst/>
          </a:pr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17">
            <a:extLst>
              <a:ext uri="{FF2B5EF4-FFF2-40B4-BE49-F238E27FC236}">
                <a16:creationId xmlns:a16="http://schemas.microsoft.com/office/drawing/2014/main" id="{D0BB751D-5A1A-B7D0-867F-DB884F3B6771}"/>
              </a:ext>
            </a:extLst>
          </p:cNvPr>
          <p:cNvSpPr>
            <a:spLocks noGrp="1"/>
          </p:cNvSpPr>
          <p:nvPr>
            <p:ph type="pic" sz="quarter" idx="22" hasCustomPrompt="1"/>
          </p:nvPr>
        </p:nvSpPr>
        <p:spPr>
          <a:xfrm>
            <a:off x="944170" y="2798074"/>
            <a:ext cx="587891" cy="587891"/>
          </a:xfrm>
        </p:spPr>
        <p:txBody>
          <a:bodyPr>
            <a:normAutofit/>
          </a:bodyPr>
          <a:lstStyle>
            <a:lvl1pPr marL="0" indent="0">
              <a:buNone/>
              <a:defRPr sz="1000"/>
            </a:lvl1pPr>
          </a:lstStyle>
          <a:p>
            <a:r>
              <a:rPr lang="en-US" dirty="0"/>
              <a:t>icon</a:t>
            </a:r>
          </a:p>
        </p:txBody>
      </p:sp>
      <p:sp>
        <p:nvSpPr>
          <p:cNvPr id="41" name="Footer Placeholder 18">
            <a:extLst>
              <a:ext uri="{FF2B5EF4-FFF2-40B4-BE49-F238E27FC236}">
                <a16:creationId xmlns:a16="http://schemas.microsoft.com/office/drawing/2014/main" id="{CD43EFB8-92BB-A2FA-7001-58645A5FEB12}"/>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42" name="Slide Number Placeholder 19">
            <a:extLst>
              <a:ext uri="{FF2B5EF4-FFF2-40B4-BE49-F238E27FC236}">
                <a16:creationId xmlns:a16="http://schemas.microsoft.com/office/drawing/2014/main" id="{4C2D5E9F-D022-9751-AC34-6C84D1D0D827}"/>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45" name="Oval 44">
            <a:extLst>
              <a:ext uri="{FF2B5EF4-FFF2-40B4-BE49-F238E27FC236}">
                <a16:creationId xmlns:a16="http://schemas.microsoft.com/office/drawing/2014/main" id="{4C64AD15-96BC-C360-3DBA-C42D1DC9060B}"/>
              </a:ext>
            </a:extLst>
          </p:cNvPr>
          <p:cNvSpPr/>
          <p:nvPr userDrawn="1"/>
        </p:nvSpPr>
        <p:spPr>
          <a:xfrm>
            <a:off x="3102283" y="2679270"/>
            <a:ext cx="825500" cy="825500"/>
          </a:xfrm>
          <a:prstGeom prst="ellipse">
            <a:avLst/>
          </a:pr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icture Placeholder 17">
            <a:extLst>
              <a:ext uri="{FF2B5EF4-FFF2-40B4-BE49-F238E27FC236}">
                <a16:creationId xmlns:a16="http://schemas.microsoft.com/office/drawing/2014/main" id="{AFB3B990-BE02-E198-B4E1-A57821C6D99E}"/>
              </a:ext>
            </a:extLst>
          </p:cNvPr>
          <p:cNvSpPr>
            <a:spLocks noGrp="1"/>
          </p:cNvSpPr>
          <p:nvPr>
            <p:ph type="pic" sz="quarter" idx="26" hasCustomPrompt="1"/>
          </p:nvPr>
        </p:nvSpPr>
        <p:spPr>
          <a:xfrm>
            <a:off x="3221087" y="2798074"/>
            <a:ext cx="587891" cy="587891"/>
          </a:xfrm>
        </p:spPr>
        <p:txBody>
          <a:bodyPr>
            <a:normAutofit/>
          </a:bodyPr>
          <a:lstStyle>
            <a:lvl1pPr marL="0" indent="0">
              <a:buNone/>
              <a:defRPr sz="1000"/>
            </a:lvl1pPr>
          </a:lstStyle>
          <a:p>
            <a:r>
              <a:rPr lang="en-US" dirty="0"/>
              <a:t>icon</a:t>
            </a:r>
          </a:p>
        </p:txBody>
      </p:sp>
      <p:sp>
        <p:nvSpPr>
          <p:cNvPr id="49" name="Oval 48">
            <a:extLst>
              <a:ext uri="{FF2B5EF4-FFF2-40B4-BE49-F238E27FC236}">
                <a16:creationId xmlns:a16="http://schemas.microsoft.com/office/drawing/2014/main" id="{05ABA3AA-9DA6-85D0-BCE5-768B42D3F2F8}"/>
              </a:ext>
            </a:extLst>
          </p:cNvPr>
          <p:cNvSpPr/>
          <p:nvPr userDrawn="1"/>
        </p:nvSpPr>
        <p:spPr>
          <a:xfrm>
            <a:off x="5239920" y="2679270"/>
            <a:ext cx="825500" cy="825500"/>
          </a:xfrm>
          <a:prstGeom prst="ellipse">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icture Placeholder 17">
            <a:extLst>
              <a:ext uri="{FF2B5EF4-FFF2-40B4-BE49-F238E27FC236}">
                <a16:creationId xmlns:a16="http://schemas.microsoft.com/office/drawing/2014/main" id="{55F98E6C-5F0B-2809-5033-6FAB90CF3988}"/>
              </a:ext>
            </a:extLst>
          </p:cNvPr>
          <p:cNvSpPr>
            <a:spLocks noGrp="1"/>
          </p:cNvSpPr>
          <p:nvPr>
            <p:ph type="pic" sz="quarter" idx="27" hasCustomPrompt="1"/>
          </p:nvPr>
        </p:nvSpPr>
        <p:spPr>
          <a:xfrm>
            <a:off x="5358724" y="2798074"/>
            <a:ext cx="587891" cy="587891"/>
          </a:xfrm>
        </p:spPr>
        <p:txBody>
          <a:bodyPr>
            <a:normAutofit/>
          </a:bodyPr>
          <a:lstStyle>
            <a:lvl1pPr marL="0" indent="0">
              <a:buNone/>
              <a:defRPr sz="1000"/>
            </a:lvl1pPr>
          </a:lstStyle>
          <a:p>
            <a:r>
              <a:rPr lang="en-US" dirty="0"/>
              <a:t>icon</a:t>
            </a:r>
          </a:p>
        </p:txBody>
      </p:sp>
      <p:sp>
        <p:nvSpPr>
          <p:cNvPr id="51" name="Oval 50">
            <a:extLst>
              <a:ext uri="{FF2B5EF4-FFF2-40B4-BE49-F238E27FC236}">
                <a16:creationId xmlns:a16="http://schemas.microsoft.com/office/drawing/2014/main" id="{E35A583D-5675-491B-C261-8320803090AB}"/>
              </a:ext>
            </a:extLst>
          </p:cNvPr>
          <p:cNvSpPr/>
          <p:nvPr userDrawn="1"/>
        </p:nvSpPr>
        <p:spPr>
          <a:xfrm>
            <a:off x="7377557" y="2679270"/>
            <a:ext cx="825500" cy="825500"/>
          </a:xfrm>
          <a:prstGeom prst="ellipse">
            <a:avLst/>
          </a:prstGeom>
          <a:solidFill>
            <a:srgbClr val="FBAD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7">
            <a:extLst>
              <a:ext uri="{FF2B5EF4-FFF2-40B4-BE49-F238E27FC236}">
                <a16:creationId xmlns:a16="http://schemas.microsoft.com/office/drawing/2014/main" id="{0F25EF20-2E5B-41F9-3D51-6AE8B7939F8F}"/>
              </a:ext>
            </a:extLst>
          </p:cNvPr>
          <p:cNvSpPr>
            <a:spLocks noGrp="1"/>
          </p:cNvSpPr>
          <p:nvPr>
            <p:ph type="pic" sz="quarter" idx="28" hasCustomPrompt="1"/>
          </p:nvPr>
        </p:nvSpPr>
        <p:spPr>
          <a:xfrm>
            <a:off x="7496361" y="2798074"/>
            <a:ext cx="587891" cy="587891"/>
          </a:xfrm>
        </p:spPr>
        <p:txBody>
          <a:bodyPr>
            <a:normAutofit/>
          </a:bodyPr>
          <a:lstStyle>
            <a:lvl1pPr marL="0" indent="0">
              <a:buNone/>
              <a:defRPr sz="1000"/>
            </a:lvl1pPr>
          </a:lstStyle>
          <a:p>
            <a:r>
              <a:rPr lang="en-US" dirty="0"/>
              <a:t>icon</a:t>
            </a:r>
          </a:p>
        </p:txBody>
      </p:sp>
      <p:sp>
        <p:nvSpPr>
          <p:cNvPr id="5" name="Right Triangle 7">
            <a:extLst>
              <a:ext uri="{FF2B5EF4-FFF2-40B4-BE49-F238E27FC236}">
                <a16:creationId xmlns:a16="http://schemas.microsoft.com/office/drawing/2014/main" id="{BF0B0588-AFBD-6CC9-4914-FCF042F97E1A}"/>
              </a:ext>
            </a:extLst>
          </p:cNvPr>
          <p:cNvSpPr/>
          <p:nvPr userDrawn="1"/>
        </p:nvSpPr>
        <p:spPr>
          <a:xfrm rot="10800000">
            <a:off x="4755097" y="0"/>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536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Icons Slide (All Colors) –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3959835" cy="327471"/>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162245"/>
            <a:ext cx="3959835" cy="1292197"/>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1">
            <a:extLst>
              <a:ext uri="{FF2B5EF4-FFF2-40B4-BE49-F238E27FC236}">
                <a16:creationId xmlns:a16="http://schemas.microsoft.com/office/drawing/2014/main" id="{3F442DC8-CAA2-5260-1756-664A0A009F00}"/>
              </a:ext>
            </a:extLst>
          </p:cNvPr>
          <p:cNvSpPr>
            <a:spLocks noGrp="1"/>
          </p:cNvSpPr>
          <p:nvPr>
            <p:ph type="body" sz="quarter" idx="14" hasCustomPrompt="1"/>
          </p:nvPr>
        </p:nvSpPr>
        <p:spPr>
          <a:xfrm>
            <a:off x="246405"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4" name="Text Placeholder 14">
            <a:extLst>
              <a:ext uri="{FF2B5EF4-FFF2-40B4-BE49-F238E27FC236}">
                <a16:creationId xmlns:a16="http://schemas.microsoft.com/office/drawing/2014/main" id="{5F1B46BF-C70E-7B8B-C50E-DE0EF746766A}"/>
              </a:ext>
            </a:extLst>
          </p:cNvPr>
          <p:cNvSpPr>
            <a:spLocks noGrp="1"/>
          </p:cNvSpPr>
          <p:nvPr>
            <p:ph type="body" sz="quarter" idx="15" hasCustomPrompt="1"/>
          </p:nvPr>
        </p:nvSpPr>
        <p:spPr>
          <a:xfrm>
            <a:off x="246405" y="3938434"/>
            <a:ext cx="1938530" cy="392113"/>
          </a:xfrm>
        </p:spPr>
        <p:txBody>
          <a:bodyPr lIns="0" tIns="0" rIns="0" bIns="0">
            <a:noAutofit/>
          </a:bodyPr>
          <a:lstStyle>
            <a:lvl1pPr marL="0" indent="0" algn="ctr">
              <a:buNone/>
              <a:defRPr sz="1200"/>
            </a:lvl1pPr>
          </a:lstStyle>
          <a:p>
            <a:pPr lvl="0"/>
            <a:r>
              <a:rPr lang="en-US" dirty="0"/>
              <a:t>Body text</a:t>
            </a:r>
          </a:p>
        </p:txBody>
      </p:sp>
      <p:sp>
        <p:nvSpPr>
          <p:cNvPr id="25" name="Text Placeholder 11">
            <a:extLst>
              <a:ext uri="{FF2B5EF4-FFF2-40B4-BE49-F238E27FC236}">
                <a16:creationId xmlns:a16="http://schemas.microsoft.com/office/drawing/2014/main" id="{BF395F49-FC1D-7C8C-C53C-F358B6B54AB0}"/>
              </a:ext>
            </a:extLst>
          </p:cNvPr>
          <p:cNvSpPr>
            <a:spLocks noGrp="1"/>
          </p:cNvSpPr>
          <p:nvPr>
            <p:ph type="body" sz="quarter" idx="16" hasCustomPrompt="1"/>
          </p:nvPr>
        </p:nvSpPr>
        <p:spPr>
          <a:xfrm>
            <a:off x="2446179"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6" name="Text Placeholder 14">
            <a:extLst>
              <a:ext uri="{FF2B5EF4-FFF2-40B4-BE49-F238E27FC236}">
                <a16:creationId xmlns:a16="http://schemas.microsoft.com/office/drawing/2014/main" id="{1B6D8959-0778-7EA7-B84F-1F0E0C008E02}"/>
              </a:ext>
            </a:extLst>
          </p:cNvPr>
          <p:cNvSpPr>
            <a:spLocks noGrp="1"/>
          </p:cNvSpPr>
          <p:nvPr>
            <p:ph type="body" sz="quarter" idx="17" hasCustomPrompt="1"/>
          </p:nvPr>
        </p:nvSpPr>
        <p:spPr>
          <a:xfrm>
            <a:off x="2446179" y="3938434"/>
            <a:ext cx="1938530" cy="392113"/>
          </a:xfrm>
        </p:spPr>
        <p:txBody>
          <a:bodyPr lIns="0" tIns="0" rIns="0" bIns="0">
            <a:noAutofit/>
          </a:bodyPr>
          <a:lstStyle>
            <a:lvl1pPr marL="0" indent="0" algn="ctr">
              <a:buNone/>
              <a:defRPr sz="1200"/>
            </a:lvl1pPr>
          </a:lstStyle>
          <a:p>
            <a:pPr lvl="0"/>
            <a:r>
              <a:rPr lang="en-US" dirty="0"/>
              <a:t>Body text</a:t>
            </a:r>
          </a:p>
        </p:txBody>
      </p:sp>
      <p:sp>
        <p:nvSpPr>
          <p:cNvPr id="27" name="Text Placeholder 11">
            <a:extLst>
              <a:ext uri="{FF2B5EF4-FFF2-40B4-BE49-F238E27FC236}">
                <a16:creationId xmlns:a16="http://schemas.microsoft.com/office/drawing/2014/main" id="{2A5B34CB-7A53-AC2D-D9C7-42528BB270E6}"/>
              </a:ext>
            </a:extLst>
          </p:cNvPr>
          <p:cNvSpPr>
            <a:spLocks noGrp="1"/>
          </p:cNvSpPr>
          <p:nvPr>
            <p:ph type="body" sz="quarter" idx="18" hasCustomPrompt="1"/>
          </p:nvPr>
        </p:nvSpPr>
        <p:spPr>
          <a:xfrm>
            <a:off x="4645953"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8" name="Text Placeholder 14">
            <a:extLst>
              <a:ext uri="{FF2B5EF4-FFF2-40B4-BE49-F238E27FC236}">
                <a16:creationId xmlns:a16="http://schemas.microsoft.com/office/drawing/2014/main" id="{EDFDBBD3-CDDD-469E-18C5-442736F586A8}"/>
              </a:ext>
            </a:extLst>
          </p:cNvPr>
          <p:cNvSpPr>
            <a:spLocks noGrp="1"/>
          </p:cNvSpPr>
          <p:nvPr>
            <p:ph type="body" sz="quarter" idx="19" hasCustomPrompt="1"/>
          </p:nvPr>
        </p:nvSpPr>
        <p:spPr>
          <a:xfrm>
            <a:off x="4645953" y="3938434"/>
            <a:ext cx="1938530" cy="392113"/>
          </a:xfrm>
        </p:spPr>
        <p:txBody>
          <a:bodyPr lIns="0" tIns="0" rIns="0" bIns="0">
            <a:noAutofit/>
          </a:bodyPr>
          <a:lstStyle>
            <a:lvl1pPr marL="0" indent="0" algn="ctr">
              <a:buNone/>
              <a:defRPr sz="1200"/>
            </a:lvl1pPr>
          </a:lstStyle>
          <a:p>
            <a:pPr lvl="0"/>
            <a:r>
              <a:rPr lang="en-US" dirty="0"/>
              <a:t>Body text</a:t>
            </a:r>
          </a:p>
        </p:txBody>
      </p:sp>
      <p:sp>
        <p:nvSpPr>
          <p:cNvPr id="29" name="Text Placeholder 11">
            <a:extLst>
              <a:ext uri="{FF2B5EF4-FFF2-40B4-BE49-F238E27FC236}">
                <a16:creationId xmlns:a16="http://schemas.microsoft.com/office/drawing/2014/main" id="{79B83136-BC9C-7FCF-A1C8-6C47C1723348}"/>
              </a:ext>
            </a:extLst>
          </p:cNvPr>
          <p:cNvSpPr>
            <a:spLocks noGrp="1"/>
          </p:cNvSpPr>
          <p:nvPr>
            <p:ph type="body" sz="quarter" idx="20" hasCustomPrompt="1"/>
          </p:nvPr>
        </p:nvSpPr>
        <p:spPr>
          <a:xfrm>
            <a:off x="6858961"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A999DA42-7285-0A9B-8F63-61316D80D8BA}"/>
              </a:ext>
            </a:extLst>
          </p:cNvPr>
          <p:cNvSpPr>
            <a:spLocks noGrp="1"/>
          </p:cNvSpPr>
          <p:nvPr>
            <p:ph type="body" sz="quarter" idx="21" hasCustomPrompt="1"/>
          </p:nvPr>
        </p:nvSpPr>
        <p:spPr>
          <a:xfrm>
            <a:off x="6858961" y="3938434"/>
            <a:ext cx="1938530" cy="392113"/>
          </a:xfrm>
        </p:spPr>
        <p:txBody>
          <a:bodyPr lIns="0" tIns="0" rIns="0" bIns="0">
            <a:noAutofit/>
          </a:bodyPr>
          <a:lstStyle>
            <a:lvl1pPr marL="0" indent="0" algn="ctr">
              <a:buNone/>
              <a:defRPr sz="1200"/>
            </a:lvl1pPr>
          </a:lstStyle>
          <a:p>
            <a:pPr lvl="0"/>
            <a:r>
              <a:rPr lang="en-US" dirty="0"/>
              <a:t>Body text</a:t>
            </a:r>
          </a:p>
        </p:txBody>
      </p:sp>
      <p:sp>
        <p:nvSpPr>
          <p:cNvPr id="31" name="Oval 30">
            <a:extLst>
              <a:ext uri="{FF2B5EF4-FFF2-40B4-BE49-F238E27FC236}">
                <a16:creationId xmlns:a16="http://schemas.microsoft.com/office/drawing/2014/main" id="{6E231E51-1C6B-90F1-D827-AD4ACBBA5DE9}"/>
              </a:ext>
            </a:extLst>
          </p:cNvPr>
          <p:cNvSpPr/>
          <p:nvPr userDrawn="1"/>
        </p:nvSpPr>
        <p:spPr>
          <a:xfrm>
            <a:off x="825366" y="2679270"/>
            <a:ext cx="825500" cy="825500"/>
          </a:xfrm>
          <a:prstGeom prst="ellipse">
            <a:avLst/>
          </a:pr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17">
            <a:extLst>
              <a:ext uri="{FF2B5EF4-FFF2-40B4-BE49-F238E27FC236}">
                <a16:creationId xmlns:a16="http://schemas.microsoft.com/office/drawing/2014/main" id="{D0BB751D-5A1A-B7D0-867F-DB884F3B6771}"/>
              </a:ext>
            </a:extLst>
          </p:cNvPr>
          <p:cNvSpPr>
            <a:spLocks noGrp="1"/>
          </p:cNvSpPr>
          <p:nvPr>
            <p:ph type="pic" sz="quarter" idx="22" hasCustomPrompt="1"/>
          </p:nvPr>
        </p:nvSpPr>
        <p:spPr>
          <a:xfrm>
            <a:off x="944170" y="2798074"/>
            <a:ext cx="587891" cy="587891"/>
          </a:xfrm>
        </p:spPr>
        <p:txBody>
          <a:bodyPr>
            <a:normAutofit/>
          </a:bodyPr>
          <a:lstStyle>
            <a:lvl1pPr marL="0" indent="0">
              <a:buNone/>
              <a:defRPr sz="1000"/>
            </a:lvl1pPr>
          </a:lstStyle>
          <a:p>
            <a:r>
              <a:rPr lang="en-US" dirty="0"/>
              <a:t>icon</a:t>
            </a:r>
          </a:p>
        </p:txBody>
      </p:sp>
      <p:sp>
        <p:nvSpPr>
          <p:cNvPr id="41" name="Footer Placeholder 18">
            <a:extLst>
              <a:ext uri="{FF2B5EF4-FFF2-40B4-BE49-F238E27FC236}">
                <a16:creationId xmlns:a16="http://schemas.microsoft.com/office/drawing/2014/main" id="{CD43EFB8-92BB-A2FA-7001-58645A5FEB12}"/>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42" name="Slide Number Placeholder 19">
            <a:extLst>
              <a:ext uri="{FF2B5EF4-FFF2-40B4-BE49-F238E27FC236}">
                <a16:creationId xmlns:a16="http://schemas.microsoft.com/office/drawing/2014/main" id="{4C2D5E9F-D022-9751-AC34-6C84D1D0D827}"/>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45" name="Oval 44">
            <a:extLst>
              <a:ext uri="{FF2B5EF4-FFF2-40B4-BE49-F238E27FC236}">
                <a16:creationId xmlns:a16="http://schemas.microsoft.com/office/drawing/2014/main" id="{4C64AD15-96BC-C360-3DBA-C42D1DC9060B}"/>
              </a:ext>
            </a:extLst>
          </p:cNvPr>
          <p:cNvSpPr/>
          <p:nvPr userDrawn="1"/>
        </p:nvSpPr>
        <p:spPr>
          <a:xfrm>
            <a:off x="3102283" y="2679270"/>
            <a:ext cx="825500" cy="825500"/>
          </a:xfrm>
          <a:prstGeom prst="ellipse">
            <a:avLst/>
          </a:pr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icture Placeholder 17">
            <a:extLst>
              <a:ext uri="{FF2B5EF4-FFF2-40B4-BE49-F238E27FC236}">
                <a16:creationId xmlns:a16="http://schemas.microsoft.com/office/drawing/2014/main" id="{AFB3B990-BE02-E198-B4E1-A57821C6D99E}"/>
              </a:ext>
            </a:extLst>
          </p:cNvPr>
          <p:cNvSpPr>
            <a:spLocks noGrp="1"/>
          </p:cNvSpPr>
          <p:nvPr>
            <p:ph type="pic" sz="quarter" idx="26" hasCustomPrompt="1"/>
          </p:nvPr>
        </p:nvSpPr>
        <p:spPr>
          <a:xfrm>
            <a:off x="3221087" y="2798074"/>
            <a:ext cx="587891" cy="587891"/>
          </a:xfrm>
        </p:spPr>
        <p:txBody>
          <a:bodyPr>
            <a:normAutofit/>
          </a:bodyPr>
          <a:lstStyle>
            <a:lvl1pPr marL="0" indent="0">
              <a:buNone/>
              <a:defRPr sz="1000"/>
            </a:lvl1pPr>
          </a:lstStyle>
          <a:p>
            <a:r>
              <a:rPr lang="en-US" dirty="0"/>
              <a:t>icon</a:t>
            </a:r>
          </a:p>
        </p:txBody>
      </p:sp>
      <p:sp>
        <p:nvSpPr>
          <p:cNvPr id="49" name="Oval 48">
            <a:extLst>
              <a:ext uri="{FF2B5EF4-FFF2-40B4-BE49-F238E27FC236}">
                <a16:creationId xmlns:a16="http://schemas.microsoft.com/office/drawing/2014/main" id="{05ABA3AA-9DA6-85D0-BCE5-768B42D3F2F8}"/>
              </a:ext>
            </a:extLst>
          </p:cNvPr>
          <p:cNvSpPr/>
          <p:nvPr userDrawn="1"/>
        </p:nvSpPr>
        <p:spPr>
          <a:xfrm>
            <a:off x="5239920" y="2679270"/>
            <a:ext cx="825500" cy="825500"/>
          </a:xfrm>
          <a:prstGeom prst="ellipse">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icture Placeholder 17">
            <a:extLst>
              <a:ext uri="{FF2B5EF4-FFF2-40B4-BE49-F238E27FC236}">
                <a16:creationId xmlns:a16="http://schemas.microsoft.com/office/drawing/2014/main" id="{55F98E6C-5F0B-2809-5033-6FAB90CF3988}"/>
              </a:ext>
            </a:extLst>
          </p:cNvPr>
          <p:cNvSpPr>
            <a:spLocks noGrp="1"/>
          </p:cNvSpPr>
          <p:nvPr>
            <p:ph type="pic" sz="quarter" idx="27" hasCustomPrompt="1"/>
          </p:nvPr>
        </p:nvSpPr>
        <p:spPr>
          <a:xfrm>
            <a:off x="5358724" y="2798074"/>
            <a:ext cx="587891" cy="587891"/>
          </a:xfrm>
        </p:spPr>
        <p:txBody>
          <a:bodyPr>
            <a:normAutofit/>
          </a:bodyPr>
          <a:lstStyle>
            <a:lvl1pPr marL="0" indent="0">
              <a:buNone/>
              <a:defRPr sz="1000"/>
            </a:lvl1pPr>
          </a:lstStyle>
          <a:p>
            <a:r>
              <a:rPr lang="en-US" dirty="0"/>
              <a:t>icon</a:t>
            </a:r>
          </a:p>
        </p:txBody>
      </p:sp>
      <p:sp>
        <p:nvSpPr>
          <p:cNvPr id="51" name="Oval 50">
            <a:extLst>
              <a:ext uri="{FF2B5EF4-FFF2-40B4-BE49-F238E27FC236}">
                <a16:creationId xmlns:a16="http://schemas.microsoft.com/office/drawing/2014/main" id="{E35A583D-5675-491B-C261-8320803090AB}"/>
              </a:ext>
            </a:extLst>
          </p:cNvPr>
          <p:cNvSpPr/>
          <p:nvPr userDrawn="1"/>
        </p:nvSpPr>
        <p:spPr>
          <a:xfrm>
            <a:off x="7377557" y="2679270"/>
            <a:ext cx="825500" cy="825500"/>
          </a:xfrm>
          <a:prstGeom prst="ellipse">
            <a:avLst/>
          </a:prstGeom>
          <a:solidFill>
            <a:srgbClr val="FBAD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7">
            <a:extLst>
              <a:ext uri="{FF2B5EF4-FFF2-40B4-BE49-F238E27FC236}">
                <a16:creationId xmlns:a16="http://schemas.microsoft.com/office/drawing/2014/main" id="{0F25EF20-2E5B-41F9-3D51-6AE8B7939F8F}"/>
              </a:ext>
            </a:extLst>
          </p:cNvPr>
          <p:cNvSpPr>
            <a:spLocks noGrp="1"/>
          </p:cNvSpPr>
          <p:nvPr>
            <p:ph type="pic" sz="quarter" idx="28" hasCustomPrompt="1"/>
          </p:nvPr>
        </p:nvSpPr>
        <p:spPr>
          <a:xfrm>
            <a:off x="7496361" y="2798074"/>
            <a:ext cx="587891" cy="587891"/>
          </a:xfrm>
        </p:spPr>
        <p:txBody>
          <a:bodyPr>
            <a:normAutofit/>
          </a:bodyPr>
          <a:lstStyle>
            <a:lvl1pPr marL="0" indent="0">
              <a:buNone/>
              <a:defRPr sz="1000"/>
            </a:lvl1pPr>
          </a:lstStyle>
          <a:p>
            <a:r>
              <a:rPr lang="en-US" dirty="0"/>
              <a:t>icon</a:t>
            </a:r>
          </a:p>
        </p:txBody>
      </p:sp>
      <p:sp>
        <p:nvSpPr>
          <p:cNvPr id="5" name="Right Triangle 7">
            <a:extLst>
              <a:ext uri="{FF2B5EF4-FFF2-40B4-BE49-F238E27FC236}">
                <a16:creationId xmlns:a16="http://schemas.microsoft.com/office/drawing/2014/main" id="{BC7AE6B3-4BA6-34CC-058E-3A72918F160C}"/>
              </a:ext>
            </a:extLst>
          </p:cNvPr>
          <p:cNvSpPr/>
          <p:nvPr userDrawn="1"/>
        </p:nvSpPr>
        <p:spPr>
          <a:xfrm rot="10800000">
            <a:off x="4755096" y="3364"/>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273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Icons Slide – Phot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1">
            <a:extLst>
              <a:ext uri="{FF2B5EF4-FFF2-40B4-BE49-F238E27FC236}">
                <a16:creationId xmlns:a16="http://schemas.microsoft.com/office/drawing/2014/main" id="{5E2C35BC-9690-6A5E-6730-76164028C05A}"/>
              </a:ext>
            </a:extLst>
          </p:cNvPr>
          <p:cNvSpPr>
            <a:spLocks noGrp="1"/>
          </p:cNvSpPr>
          <p:nvPr>
            <p:ph type="body" sz="quarter" idx="14" hasCustomPrompt="1"/>
          </p:nvPr>
        </p:nvSpPr>
        <p:spPr>
          <a:xfrm>
            <a:off x="5775826" y="54571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 name="Text Placeholder 14">
            <a:extLst>
              <a:ext uri="{FF2B5EF4-FFF2-40B4-BE49-F238E27FC236}">
                <a16:creationId xmlns:a16="http://schemas.microsoft.com/office/drawing/2014/main" id="{D390D482-7188-5D4A-EFD9-25504D2B91B8}"/>
              </a:ext>
            </a:extLst>
          </p:cNvPr>
          <p:cNvSpPr>
            <a:spLocks noGrp="1"/>
          </p:cNvSpPr>
          <p:nvPr>
            <p:ph type="body" sz="quarter" idx="15" hasCustomPrompt="1"/>
          </p:nvPr>
        </p:nvSpPr>
        <p:spPr>
          <a:xfrm>
            <a:off x="5775826" y="840422"/>
            <a:ext cx="2730500" cy="392113"/>
          </a:xfrm>
        </p:spPr>
        <p:txBody>
          <a:bodyPr lIns="0" tIns="0" rIns="0" bIns="0">
            <a:noAutofit/>
          </a:bodyPr>
          <a:lstStyle>
            <a:lvl1pPr marL="0" indent="0">
              <a:buNone/>
              <a:defRPr sz="1200"/>
            </a:lvl1pPr>
          </a:lstStyle>
          <a:p>
            <a:pPr lvl="0"/>
            <a:r>
              <a:rPr lang="en-US" dirty="0"/>
              <a:t>Body text</a:t>
            </a:r>
          </a:p>
        </p:txBody>
      </p:sp>
      <p:sp>
        <p:nvSpPr>
          <p:cNvPr id="7" name="Text Placeholder 11">
            <a:extLst>
              <a:ext uri="{FF2B5EF4-FFF2-40B4-BE49-F238E27FC236}">
                <a16:creationId xmlns:a16="http://schemas.microsoft.com/office/drawing/2014/main" id="{A766352C-7E8C-ED15-3760-9BE7DFF6AE53}"/>
              </a:ext>
            </a:extLst>
          </p:cNvPr>
          <p:cNvSpPr>
            <a:spLocks noGrp="1"/>
          </p:cNvSpPr>
          <p:nvPr>
            <p:ph type="body" sz="quarter" idx="18" hasCustomPrompt="1"/>
          </p:nvPr>
        </p:nvSpPr>
        <p:spPr>
          <a:xfrm>
            <a:off x="5775826" y="161188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8" name="Text Placeholder 14">
            <a:extLst>
              <a:ext uri="{FF2B5EF4-FFF2-40B4-BE49-F238E27FC236}">
                <a16:creationId xmlns:a16="http://schemas.microsoft.com/office/drawing/2014/main" id="{327773B7-FA6F-D27D-5B84-261C8AB1B501}"/>
              </a:ext>
            </a:extLst>
          </p:cNvPr>
          <p:cNvSpPr>
            <a:spLocks noGrp="1"/>
          </p:cNvSpPr>
          <p:nvPr>
            <p:ph type="body" sz="quarter" idx="19" hasCustomPrompt="1"/>
          </p:nvPr>
        </p:nvSpPr>
        <p:spPr>
          <a:xfrm>
            <a:off x="5775826" y="1906588"/>
            <a:ext cx="2730500" cy="392113"/>
          </a:xfrm>
        </p:spPr>
        <p:txBody>
          <a:bodyPr lIns="0" tIns="0" rIns="0" bIns="0">
            <a:noAutofit/>
          </a:bodyPr>
          <a:lstStyle>
            <a:lvl1pPr marL="0" indent="0">
              <a:buNone/>
              <a:defRPr sz="1200"/>
            </a:lvl1pPr>
          </a:lstStyle>
          <a:p>
            <a:pPr lvl="0"/>
            <a:r>
              <a:rPr lang="en-US" dirty="0"/>
              <a:t>Body text</a:t>
            </a:r>
          </a:p>
        </p:txBody>
      </p:sp>
      <p:sp>
        <p:nvSpPr>
          <p:cNvPr id="9" name="Text Placeholder 11">
            <a:extLst>
              <a:ext uri="{FF2B5EF4-FFF2-40B4-BE49-F238E27FC236}">
                <a16:creationId xmlns:a16="http://schemas.microsoft.com/office/drawing/2014/main" id="{6611C449-50A9-9115-E181-E87DF5285613}"/>
              </a:ext>
            </a:extLst>
          </p:cNvPr>
          <p:cNvSpPr>
            <a:spLocks noGrp="1"/>
          </p:cNvSpPr>
          <p:nvPr>
            <p:ph type="body" sz="quarter" idx="21" hasCustomPrompt="1"/>
          </p:nvPr>
        </p:nvSpPr>
        <p:spPr>
          <a:xfrm>
            <a:off x="5775826" y="271237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0" name="Text Placeholder 14">
            <a:extLst>
              <a:ext uri="{FF2B5EF4-FFF2-40B4-BE49-F238E27FC236}">
                <a16:creationId xmlns:a16="http://schemas.microsoft.com/office/drawing/2014/main" id="{022F7A99-B4EB-2CA7-F0DB-BD5DF3DA2C5D}"/>
              </a:ext>
            </a:extLst>
          </p:cNvPr>
          <p:cNvSpPr>
            <a:spLocks noGrp="1"/>
          </p:cNvSpPr>
          <p:nvPr>
            <p:ph type="body" sz="quarter" idx="22" hasCustomPrompt="1"/>
          </p:nvPr>
        </p:nvSpPr>
        <p:spPr>
          <a:xfrm>
            <a:off x="5775826" y="3007080"/>
            <a:ext cx="2730500" cy="392113"/>
          </a:xfrm>
        </p:spPr>
        <p:txBody>
          <a:bodyPr lIns="0" tIns="0" rIns="0" bIns="0">
            <a:noAutofit/>
          </a:bodyPr>
          <a:lstStyle>
            <a:lvl1pPr marL="0" indent="0">
              <a:buNone/>
              <a:defRPr sz="1200"/>
            </a:lvl1pPr>
          </a:lstStyle>
          <a:p>
            <a:pPr lvl="0"/>
            <a:r>
              <a:rPr lang="en-US" dirty="0"/>
              <a:t>Body text</a:t>
            </a:r>
          </a:p>
        </p:txBody>
      </p:sp>
      <p:sp>
        <p:nvSpPr>
          <p:cNvPr id="11" name="Text Placeholder 11">
            <a:extLst>
              <a:ext uri="{FF2B5EF4-FFF2-40B4-BE49-F238E27FC236}">
                <a16:creationId xmlns:a16="http://schemas.microsoft.com/office/drawing/2014/main" id="{B230EA83-ACDF-DCFC-54B5-AFECE18AB596}"/>
              </a:ext>
            </a:extLst>
          </p:cNvPr>
          <p:cNvSpPr>
            <a:spLocks noGrp="1"/>
          </p:cNvSpPr>
          <p:nvPr>
            <p:ph type="body" sz="quarter" idx="24" hasCustomPrompt="1"/>
          </p:nvPr>
        </p:nvSpPr>
        <p:spPr>
          <a:xfrm>
            <a:off x="5775826" y="3809382"/>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2" name="Text Placeholder 14">
            <a:extLst>
              <a:ext uri="{FF2B5EF4-FFF2-40B4-BE49-F238E27FC236}">
                <a16:creationId xmlns:a16="http://schemas.microsoft.com/office/drawing/2014/main" id="{E0230BE5-1CEB-36F5-C834-EA047F39F4A1}"/>
              </a:ext>
            </a:extLst>
          </p:cNvPr>
          <p:cNvSpPr>
            <a:spLocks noGrp="1"/>
          </p:cNvSpPr>
          <p:nvPr>
            <p:ph type="body" sz="quarter" idx="25" hasCustomPrompt="1"/>
          </p:nvPr>
        </p:nvSpPr>
        <p:spPr>
          <a:xfrm>
            <a:off x="5775826" y="4104087"/>
            <a:ext cx="2730500" cy="392113"/>
          </a:xfrm>
        </p:spPr>
        <p:txBody>
          <a:bodyPr lIns="0" tIns="0" rIns="0" bIns="0">
            <a:noAutofit/>
          </a:bodyPr>
          <a:lstStyle>
            <a:lvl1pPr marL="0" indent="0">
              <a:buNone/>
              <a:defRPr sz="1200"/>
            </a:lvl1pPr>
          </a:lstStyle>
          <a:p>
            <a:pPr lvl="0"/>
            <a:r>
              <a:rPr lang="en-US" dirty="0"/>
              <a:t>Body text</a:t>
            </a:r>
          </a:p>
        </p:txBody>
      </p:sp>
      <p:sp>
        <p:nvSpPr>
          <p:cNvPr id="14" name="Picture Placeholder 17">
            <a:extLst>
              <a:ext uri="{FF2B5EF4-FFF2-40B4-BE49-F238E27FC236}">
                <a16:creationId xmlns:a16="http://schemas.microsoft.com/office/drawing/2014/main" id="{735C0037-42E5-ED1D-0CEF-9476E8F6E4B6}"/>
              </a:ext>
            </a:extLst>
          </p:cNvPr>
          <p:cNvSpPr>
            <a:spLocks noGrp="1"/>
          </p:cNvSpPr>
          <p:nvPr>
            <p:ph type="pic" sz="quarter" idx="26" hasCustomPrompt="1"/>
          </p:nvPr>
        </p:nvSpPr>
        <p:spPr>
          <a:xfrm>
            <a:off x="4846289" y="545717"/>
            <a:ext cx="647700" cy="647700"/>
          </a:xfrm>
        </p:spPr>
        <p:txBody>
          <a:bodyPr>
            <a:normAutofit/>
          </a:bodyPr>
          <a:lstStyle>
            <a:lvl1pPr marL="0" indent="0">
              <a:buNone/>
              <a:defRPr sz="1000"/>
            </a:lvl1pPr>
          </a:lstStyle>
          <a:p>
            <a:r>
              <a:rPr lang="en-US" dirty="0"/>
              <a:t>icon</a:t>
            </a:r>
          </a:p>
        </p:txBody>
      </p:sp>
      <p:sp>
        <p:nvSpPr>
          <p:cNvPr id="15" name="Picture Placeholder 17">
            <a:extLst>
              <a:ext uri="{FF2B5EF4-FFF2-40B4-BE49-F238E27FC236}">
                <a16:creationId xmlns:a16="http://schemas.microsoft.com/office/drawing/2014/main" id="{83EBDBF2-2B98-2477-7C90-C6E8635652D0}"/>
              </a:ext>
            </a:extLst>
          </p:cNvPr>
          <p:cNvSpPr>
            <a:spLocks noGrp="1"/>
          </p:cNvSpPr>
          <p:nvPr>
            <p:ph type="pic" sz="quarter" idx="27" hasCustomPrompt="1"/>
          </p:nvPr>
        </p:nvSpPr>
        <p:spPr>
          <a:xfrm>
            <a:off x="4846289" y="1650617"/>
            <a:ext cx="647700" cy="647700"/>
          </a:xfrm>
        </p:spPr>
        <p:txBody>
          <a:bodyPr>
            <a:normAutofit/>
          </a:bodyPr>
          <a:lstStyle>
            <a:lvl1pPr marL="0" indent="0">
              <a:buNone/>
              <a:defRPr sz="1000"/>
            </a:lvl1pPr>
          </a:lstStyle>
          <a:p>
            <a:r>
              <a:rPr lang="en-US" dirty="0"/>
              <a:t>icon</a:t>
            </a:r>
          </a:p>
        </p:txBody>
      </p:sp>
      <p:sp>
        <p:nvSpPr>
          <p:cNvPr id="16" name="Picture Placeholder 17">
            <a:extLst>
              <a:ext uri="{FF2B5EF4-FFF2-40B4-BE49-F238E27FC236}">
                <a16:creationId xmlns:a16="http://schemas.microsoft.com/office/drawing/2014/main" id="{B23E832A-DB9B-8A56-97D2-C4E3D12D6166}"/>
              </a:ext>
            </a:extLst>
          </p:cNvPr>
          <p:cNvSpPr>
            <a:spLocks noGrp="1"/>
          </p:cNvSpPr>
          <p:nvPr>
            <p:ph type="pic" sz="quarter" idx="28" hasCustomPrompt="1"/>
          </p:nvPr>
        </p:nvSpPr>
        <p:spPr>
          <a:xfrm>
            <a:off x="4846289" y="2747897"/>
            <a:ext cx="647700" cy="647700"/>
          </a:xfrm>
        </p:spPr>
        <p:txBody>
          <a:bodyPr>
            <a:normAutofit/>
          </a:bodyPr>
          <a:lstStyle>
            <a:lvl1pPr marL="0" indent="0">
              <a:buNone/>
              <a:defRPr sz="1000"/>
            </a:lvl1pPr>
          </a:lstStyle>
          <a:p>
            <a:r>
              <a:rPr lang="en-US" dirty="0"/>
              <a:t>icon</a:t>
            </a:r>
          </a:p>
        </p:txBody>
      </p:sp>
      <p:sp>
        <p:nvSpPr>
          <p:cNvPr id="17" name="Picture Placeholder 17">
            <a:extLst>
              <a:ext uri="{FF2B5EF4-FFF2-40B4-BE49-F238E27FC236}">
                <a16:creationId xmlns:a16="http://schemas.microsoft.com/office/drawing/2014/main" id="{FC87D71B-E94F-9DC9-C5C6-1F18B3963A06}"/>
              </a:ext>
            </a:extLst>
          </p:cNvPr>
          <p:cNvSpPr>
            <a:spLocks noGrp="1"/>
          </p:cNvSpPr>
          <p:nvPr>
            <p:ph type="pic" sz="quarter" idx="29" hasCustomPrompt="1"/>
          </p:nvPr>
        </p:nvSpPr>
        <p:spPr>
          <a:xfrm>
            <a:off x="4846289" y="3852797"/>
            <a:ext cx="647700" cy="647700"/>
          </a:xfrm>
        </p:spPr>
        <p:txBody>
          <a:bodyPr>
            <a:normAutofit/>
          </a:bodyPr>
          <a:lstStyle>
            <a:lvl1pPr marL="0" indent="0">
              <a:buNone/>
              <a:defRPr sz="1000"/>
            </a:lvl1pPr>
          </a:lstStyle>
          <a:p>
            <a:r>
              <a:rPr lang="en-US" dirty="0"/>
              <a:t>icon</a:t>
            </a:r>
          </a:p>
        </p:txBody>
      </p:sp>
      <p:sp>
        <p:nvSpPr>
          <p:cNvPr id="20" name="Picture Placeholder 15">
            <a:extLst>
              <a:ext uri="{FF2B5EF4-FFF2-40B4-BE49-F238E27FC236}">
                <a16:creationId xmlns:a16="http://schemas.microsoft.com/office/drawing/2014/main" id="{488158EA-16E6-8A5B-7BCB-7814E5E6557F}"/>
              </a:ext>
            </a:extLst>
          </p:cNvPr>
          <p:cNvSpPr>
            <a:spLocks noGrp="1"/>
          </p:cNvSpPr>
          <p:nvPr>
            <p:ph type="pic" sz="quarter" idx="12"/>
          </p:nvPr>
        </p:nvSpPr>
        <p:spPr>
          <a:xfrm>
            <a:off x="0" y="6394"/>
            <a:ext cx="4846289" cy="5149896"/>
          </a:xfrm>
          <a:custGeom>
            <a:avLst/>
            <a:gdLst>
              <a:gd name="connsiteX0" fmla="*/ 0 w 4871196"/>
              <a:gd name="connsiteY0" fmla="*/ 0 h 5143500"/>
              <a:gd name="connsiteX1" fmla="*/ 2435598 w 4871196"/>
              <a:gd name="connsiteY1" fmla="*/ 0 h 5143500"/>
              <a:gd name="connsiteX2" fmla="*/ 4871196 w 4871196"/>
              <a:gd name="connsiteY2" fmla="*/ 2571750 h 5143500"/>
              <a:gd name="connsiteX3" fmla="*/ 2435598 w 4871196"/>
              <a:gd name="connsiteY3" fmla="*/ 5143500 h 5143500"/>
              <a:gd name="connsiteX4" fmla="*/ 0 w 4871196"/>
              <a:gd name="connsiteY4" fmla="*/ 5143500 h 5143500"/>
              <a:gd name="connsiteX5" fmla="*/ 0 w 4871196"/>
              <a:gd name="connsiteY5" fmla="*/ 0 h 5143500"/>
              <a:gd name="connsiteX0" fmla="*/ 0 w 4896441"/>
              <a:gd name="connsiteY0" fmla="*/ 6395 h 5149895"/>
              <a:gd name="connsiteX1" fmla="*/ 1086379 w 4896441"/>
              <a:gd name="connsiteY1" fmla="*/ 0 h 5149895"/>
              <a:gd name="connsiteX2" fmla="*/ 4871196 w 4896441"/>
              <a:gd name="connsiteY2" fmla="*/ 2578145 h 5149895"/>
              <a:gd name="connsiteX3" fmla="*/ 2435598 w 4896441"/>
              <a:gd name="connsiteY3" fmla="*/ 5149895 h 5149895"/>
              <a:gd name="connsiteX4" fmla="*/ 0 w 4896441"/>
              <a:gd name="connsiteY4" fmla="*/ 5149895 h 5149895"/>
              <a:gd name="connsiteX5" fmla="*/ 0 w 4896441"/>
              <a:gd name="connsiteY5" fmla="*/ 6395 h 5149895"/>
              <a:gd name="connsiteX0" fmla="*/ 0 w 5245692"/>
              <a:gd name="connsiteY0" fmla="*/ 6395 h 5149895"/>
              <a:gd name="connsiteX1" fmla="*/ 1086379 w 5245692"/>
              <a:gd name="connsiteY1" fmla="*/ 0 h 5149895"/>
              <a:gd name="connsiteX2" fmla="*/ 4871196 w 5245692"/>
              <a:gd name="connsiteY2" fmla="*/ 2578145 h 5149895"/>
              <a:gd name="connsiteX3" fmla="*/ 4194059 w 5245692"/>
              <a:gd name="connsiteY3" fmla="*/ 5130712 h 5149895"/>
              <a:gd name="connsiteX4" fmla="*/ 0 w 5245692"/>
              <a:gd name="connsiteY4" fmla="*/ 5149895 h 5149895"/>
              <a:gd name="connsiteX5" fmla="*/ 0 w 5245692"/>
              <a:gd name="connsiteY5" fmla="*/ 6395 h 5149895"/>
              <a:gd name="connsiteX0" fmla="*/ 0 w 4919595"/>
              <a:gd name="connsiteY0" fmla="*/ 6395 h 5149895"/>
              <a:gd name="connsiteX1" fmla="*/ 1086379 w 4919595"/>
              <a:gd name="connsiteY1" fmla="*/ 0 h 5149895"/>
              <a:gd name="connsiteX2" fmla="*/ 4180600 w 4919595"/>
              <a:gd name="connsiteY2" fmla="*/ 1810816 h 5149895"/>
              <a:gd name="connsiteX3" fmla="*/ 4194059 w 4919595"/>
              <a:gd name="connsiteY3" fmla="*/ 5130712 h 5149895"/>
              <a:gd name="connsiteX4" fmla="*/ 0 w 4919595"/>
              <a:gd name="connsiteY4" fmla="*/ 5149895 h 5149895"/>
              <a:gd name="connsiteX5" fmla="*/ 0 w 4919595"/>
              <a:gd name="connsiteY5" fmla="*/ 6395 h 5149895"/>
              <a:gd name="connsiteX0" fmla="*/ 0 w 4852073"/>
              <a:gd name="connsiteY0" fmla="*/ 6395 h 5149895"/>
              <a:gd name="connsiteX1" fmla="*/ 1086379 w 4852073"/>
              <a:gd name="connsiteY1" fmla="*/ 0 h 5149895"/>
              <a:gd name="connsiteX2" fmla="*/ 4180600 w 4852073"/>
              <a:gd name="connsiteY2" fmla="*/ 1810816 h 5149895"/>
              <a:gd name="connsiteX3" fmla="*/ 4194059 w 4852073"/>
              <a:gd name="connsiteY3" fmla="*/ 5130712 h 5149895"/>
              <a:gd name="connsiteX4" fmla="*/ 0 w 4852073"/>
              <a:gd name="connsiteY4" fmla="*/ 5149895 h 5149895"/>
              <a:gd name="connsiteX5" fmla="*/ 0 w 4852073"/>
              <a:gd name="connsiteY5" fmla="*/ 6395 h 5149895"/>
              <a:gd name="connsiteX0" fmla="*/ 0 w 4823666"/>
              <a:gd name="connsiteY0" fmla="*/ 6395 h 5149895"/>
              <a:gd name="connsiteX1" fmla="*/ 1086379 w 4823666"/>
              <a:gd name="connsiteY1" fmla="*/ 0 h 5149895"/>
              <a:gd name="connsiteX2" fmla="*/ 4180600 w 4823666"/>
              <a:gd name="connsiteY2" fmla="*/ 1810816 h 5149895"/>
              <a:gd name="connsiteX3" fmla="*/ 4194059 w 4823666"/>
              <a:gd name="connsiteY3" fmla="*/ 5130712 h 5149895"/>
              <a:gd name="connsiteX4" fmla="*/ 0 w 4823666"/>
              <a:gd name="connsiteY4" fmla="*/ 5149895 h 5149895"/>
              <a:gd name="connsiteX5" fmla="*/ 0 w 4823666"/>
              <a:gd name="connsiteY5" fmla="*/ 6395 h 5149895"/>
              <a:gd name="connsiteX0" fmla="*/ 0 w 4684504"/>
              <a:gd name="connsiteY0" fmla="*/ 6395 h 5149895"/>
              <a:gd name="connsiteX1" fmla="*/ 1086379 w 4684504"/>
              <a:gd name="connsiteY1" fmla="*/ 0 h 5149895"/>
              <a:gd name="connsiteX2" fmla="*/ 3553948 w 4684504"/>
              <a:gd name="connsiteY2" fmla="*/ 1280080 h 5149895"/>
              <a:gd name="connsiteX3" fmla="*/ 4194059 w 4684504"/>
              <a:gd name="connsiteY3" fmla="*/ 5130712 h 5149895"/>
              <a:gd name="connsiteX4" fmla="*/ 0 w 4684504"/>
              <a:gd name="connsiteY4" fmla="*/ 5149895 h 5149895"/>
              <a:gd name="connsiteX5" fmla="*/ 0 w 4684504"/>
              <a:gd name="connsiteY5" fmla="*/ 6395 h 5149895"/>
              <a:gd name="connsiteX0" fmla="*/ 0 w 4752958"/>
              <a:gd name="connsiteY0" fmla="*/ 6395 h 5149895"/>
              <a:gd name="connsiteX1" fmla="*/ 1086379 w 4752958"/>
              <a:gd name="connsiteY1" fmla="*/ 0 h 5149895"/>
              <a:gd name="connsiteX2" fmla="*/ 3553948 w 4752958"/>
              <a:gd name="connsiteY2" fmla="*/ 1280080 h 5149895"/>
              <a:gd name="connsiteX3" fmla="*/ 4194059 w 4752958"/>
              <a:gd name="connsiteY3" fmla="*/ 5130712 h 5149895"/>
              <a:gd name="connsiteX4" fmla="*/ 0 w 4752958"/>
              <a:gd name="connsiteY4" fmla="*/ 5149895 h 5149895"/>
              <a:gd name="connsiteX5" fmla="*/ 0 w 4752958"/>
              <a:gd name="connsiteY5" fmla="*/ 6395 h 5149895"/>
              <a:gd name="connsiteX0" fmla="*/ 0 w 4355987"/>
              <a:gd name="connsiteY0" fmla="*/ 6395 h 5149895"/>
              <a:gd name="connsiteX1" fmla="*/ 1086379 w 4355987"/>
              <a:gd name="connsiteY1" fmla="*/ 0 h 5149895"/>
              <a:gd name="connsiteX2" fmla="*/ 3553948 w 4355987"/>
              <a:gd name="connsiteY2" fmla="*/ 1280080 h 5149895"/>
              <a:gd name="connsiteX3" fmla="*/ 4194059 w 4355987"/>
              <a:gd name="connsiteY3" fmla="*/ 5130712 h 5149895"/>
              <a:gd name="connsiteX4" fmla="*/ 0 w 4355987"/>
              <a:gd name="connsiteY4" fmla="*/ 5149895 h 5149895"/>
              <a:gd name="connsiteX5" fmla="*/ 0 w 4355987"/>
              <a:gd name="connsiteY5" fmla="*/ 6395 h 5149895"/>
              <a:gd name="connsiteX0" fmla="*/ 0 w 4342563"/>
              <a:gd name="connsiteY0" fmla="*/ 6395 h 5149895"/>
              <a:gd name="connsiteX1" fmla="*/ 1086379 w 4342563"/>
              <a:gd name="connsiteY1" fmla="*/ 0 h 5149895"/>
              <a:gd name="connsiteX2" fmla="*/ 3553948 w 4342563"/>
              <a:gd name="connsiteY2" fmla="*/ 1280080 h 5149895"/>
              <a:gd name="connsiteX3" fmla="*/ 4194059 w 4342563"/>
              <a:gd name="connsiteY3" fmla="*/ 5130712 h 5149895"/>
              <a:gd name="connsiteX4" fmla="*/ 0 w 4342563"/>
              <a:gd name="connsiteY4" fmla="*/ 5149895 h 5149895"/>
              <a:gd name="connsiteX5" fmla="*/ 0 w 4342563"/>
              <a:gd name="connsiteY5" fmla="*/ 6395 h 5149895"/>
              <a:gd name="connsiteX0" fmla="*/ 0 w 4324549"/>
              <a:gd name="connsiteY0" fmla="*/ 6395 h 5149895"/>
              <a:gd name="connsiteX1" fmla="*/ 1086379 w 4324549"/>
              <a:gd name="connsiteY1" fmla="*/ 0 h 5149895"/>
              <a:gd name="connsiteX2" fmla="*/ 3413271 w 4324549"/>
              <a:gd name="connsiteY2" fmla="*/ 1491096 h 5149895"/>
              <a:gd name="connsiteX3" fmla="*/ 4194059 w 4324549"/>
              <a:gd name="connsiteY3" fmla="*/ 5130712 h 5149895"/>
              <a:gd name="connsiteX4" fmla="*/ 0 w 4324549"/>
              <a:gd name="connsiteY4" fmla="*/ 5149895 h 5149895"/>
              <a:gd name="connsiteX5" fmla="*/ 0 w 4324549"/>
              <a:gd name="connsiteY5" fmla="*/ 6395 h 5149895"/>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23344"/>
              <a:gd name="connsiteY0" fmla="*/ 12790 h 5156290"/>
              <a:gd name="connsiteX1" fmla="*/ 2416415 w 4323344"/>
              <a:gd name="connsiteY1" fmla="*/ 0 h 5156290"/>
              <a:gd name="connsiteX2" fmla="*/ 3547554 w 4323344"/>
              <a:gd name="connsiteY2" fmla="*/ 1484702 h 5156290"/>
              <a:gd name="connsiteX3" fmla="*/ 4194059 w 4323344"/>
              <a:gd name="connsiteY3" fmla="*/ 5137107 h 5156290"/>
              <a:gd name="connsiteX4" fmla="*/ 0 w 4323344"/>
              <a:gd name="connsiteY4" fmla="*/ 5156290 h 5156290"/>
              <a:gd name="connsiteX5" fmla="*/ 0 w 4323344"/>
              <a:gd name="connsiteY5" fmla="*/ 12790 h 5156290"/>
              <a:gd name="connsiteX0" fmla="*/ 0 w 4347914"/>
              <a:gd name="connsiteY0" fmla="*/ 12790 h 5156290"/>
              <a:gd name="connsiteX1" fmla="*/ 2416415 w 4347914"/>
              <a:gd name="connsiteY1" fmla="*/ 0 h 5156290"/>
              <a:gd name="connsiteX2" fmla="*/ 3547554 w 4347914"/>
              <a:gd name="connsiteY2" fmla="*/ 1484702 h 5156290"/>
              <a:gd name="connsiteX3" fmla="*/ 4194059 w 4347914"/>
              <a:gd name="connsiteY3" fmla="*/ 5137107 h 5156290"/>
              <a:gd name="connsiteX4" fmla="*/ 0 w 4347914"/>
              <a:gd name="connsiteY4" fmla="*/ 5156290 h 5156290"/>
              <a:gd name="connsiteX5" fmla="*/ 0 w 4347914"/>
              <a:gd name="connsiteY5" fmla="*/ 12790 h 5156290"/>
              <a:gd name="connsiteX0" fmla="*/ 0 w 4351928"/>
              <a:gd name="connsiteY0" fmla="*/ 12790 h 5156290"/>
              <a:gd name="connsiteX1" fmla="*/ 2416415 w 4351928"/>
              <a:gd name="connsiteY1" fmla="*/ 0 h 5156290"/>
              <a:gd name="connsiteX2" fmla="*/ 3573131 w 4351928"/>
              <a:gd name="connsiteY2" fmla="*/ 1452730 h 5156290"/>
              <a:gd name="connsiteX3" fmla="*/ 4194059 w 4351928"/>
              <a:gd name="connsiteY3" fmla="*/ 5137107 h 5156290"/>
              <a:gd name="connsiteX4" fmla="*/ 0 w 4351928"/>
              <a:gd name="connsiteY4" fmla="*/ 5156290 h 5156290"/>
              <a:gd name="connsiteX5" fmla="*/ 0 w 4351928"/>
              <a:gd name="connsiteY5" fmla="*/ 12790 h 5156290"/>
              <a:gd name="connsiteX0" fmla="*/ 0 w 4325152"/>
              <a:gd name="connsiteY0" fmla="*/ 12790 h 5156290"/>
              <a:gd name="connsiteX1" fmla="*/ 2480359 w 4325152"/>
              <a:gd name="connsiteY1" fmla="*/ 0 h 5156290"/>
              <a:gd name="connsiteX2" fmla="*/ 3573131 w 4325152"/>
              <a:gd name="connsiteY2" fmla="*/ 1452730 h 5156290"/>
              <a:gd name="connsiteX3" fmla="*/ 4194059 w 4325152"/>
              <a:gd name="connsiteY3" fmla="*/ 5137107 h 5156290"/>
              <a:gd name="connsiteX4" fmla="*/ 0 w 4325152"/>
              <a:gd name="connsiteY4" fmla="*/ 5156290 h 5156290"/>
              <a:gd name="connsiteX5" fmla="*/ 0 w 4325152"/>
              <a:gd name="connsiteY5" fmla="*/ 12790 h 5156290"/>
              <a:gd name="connsiteX0" fmla="*/ 0 w 4316181"/>
              <a:gd name="connsiteY0" fmla="*/ 12790 h 5156290"/>
              <a:gd name="connsiteX1" fmla="*/ 2480359 w 4316181"/>
              <a:gd name="connsiteY1" fmla="*/ 0 h 5156290"/>
              <a:gd name="connsiteX2" fmla="*/ 3573131 w 4316181"/>
              <a:gd name="connsiteY2" fmla="*/ 1452730 h 5156290"/>
              <a:gd name="connsiteX3" fmla="*/ 4194059 w 4316181"/>
              <a:gd name="connsiteY3" fmla="*/ 5137107 h 5156290"/>
              <a:gd name="connsiteX4" fmla="*/ 0 w 4316181"/>
              <a:gd name="connsiteY4" fmla="*/ 5156290 h 5156290"/>
              <a:gd name="connsiteX5" fmla="*/ 0 w 4316181"/>
              <a:gd name="connsiteY5" fmla="*/ 12790 h 5156290"/>
              <a:gd name="connsiteX0" fmla="*/ 0 w 4327925"/>
              <a:gd name="connsiteY0" fmla="*/ 12790 h 5156290"/>
              <a:gd name="connsiteX1" fmla="*/ 2480359 w 4327925"/>
              <a:gd name="connsiteY1" fmla="*/ 0 h 5156290"/>
              <a:gd name="connsiteX2" fmla="*/ 3573131 w 4327925"/>
              <a:gd name="connsiteY2" fmla="*/ 1452730 h 5156290"/>
              <a:gd name="connsiteX3" fmla="*/ 4194059 w 4327925"/>
              <a:gd name="connsiteY3" fmla="*/ 5137107 h 5156290"/>
              <a:gd name="connsiteX4" fmla="*/ 0 w 4327925"/>
              <a:gd name="connsiteY4" fmla="*/ 5156290 h 5156290"/>
              <a:gd name="connsiteX5" fmla="*/ 0 w 4327925"/>
              <a:gd name="connsiteY5" fmla="*/ 12790 h 5156290"/>
              <a:gd name="connsiteX0" fmla="*/ 0 w 4342548"/>
              <a:gd name="connsiteY0" fmla="*/ 12790 h 5156290"/>
              <a:gd name="connsiteX1" fmla="*/ 2480359 w 4342548"/>
              <a:gd name="connsiteY1" fmla="*/ 0 h 5156290"/>
              <a:gd name="connsiteX2" fmla="*/ 3573131 w 4342548"/>
              <a:gd name="connsiteY2" fmla="*/ 1452730 h 5156290"/>
              <a:gd name="connsiteX3" fmla="*/ 4194059 w 4342548"/>
              <a:gd name="connsiteY3" fmla="*/ 5137107 h 5156290"/>
              <a:gd name="connsiteX4" fmla="*/ 0 w 4342548"/>
              <a:gd name="connsiteY4" fmla="*/ 5156290 h 5156290"/>
              <a:gd name="connsiteX5" fmla="*/ 0 w 4342548"/>
              <a:gd name="connsiteY5" fmla="*/ 12790 h 5156290"/>
              <a:gd name="connsiteX0" fmla="*/ 0 w 4940254"/>
              <a:gd name="connsiteY0" fmla="*/ 12790 h 5162685"/>
              <a:gd name="connsiteX1" fmla="*/ 2480359 w 4940254"/>
              <a:gd name="connsiteY1" fmla="*/ 0 h 5162685"/>
              <a:gd name="connsiteX2" fmla="*/ 3573131 w 4940254"/>
              <a:gd name="connsiteY2" fmla="*/ 1452730 h 5162685"/>
              <a:gd name="connsiteX3" fmla="*/ 4852683 w 4940254"/>
              <a:gd name="connsiteY3" fmla="*/ 5162685 h 5162685"/>
              <a:gd name="connsiteX4" fmla="*/ 0 w 4940254"/>
              <a:gd name="connsiteY4" fmla="*/ 5156290 h 5162685"/>
              <a:gd name="connsiteX5" fmla="*/ 0 w 4940254"/>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593407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788739"/>
              <a:gd name="connsiteY0" fmla="*/ 12790 h 5169080"/>
              <a:gd name="connsiteX1" fmla="*/ 2525119 w 4788739"/>
              <a:gd name="connsiteY1" fmla="*/ 0 h 5169080"/>
              <a:gd name="connsiteX2" fmla="*/ 3624287 w 4788739"/>
              <a:gd name="connsiteY2" fmla="*/ 1555040 h 5169080"/>
              <a:gd name="connsiteX3" fmla="*/ 4788739 w 4788739"/>
              <a:gd name="connsiteY3" fmla="*/ 5169080 h 5169080"/>
              <a:gd name="connsiteX4" fmla="*/ 0 w 4788739"/>
              <a:gd name="connsiteY4" fmla="*/ 5156290 h 5169080"/>
              <a:gd name="connsiteX5" fmla="*/ 0 w 4788739"/>
              <a:gd name="connsiteY5" fmla="*/ 12790 h 5169080"/>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699218"/>
              <a:gd name="connsiteY0" fmla="*/ 12790 h 5156290"/>
              <a:gd name="connsiteX1" fmla="*/ 2525119 w 4699218"/>
              <a:gd name="connsiteY1" fmla="*/ 0 h 5156290"/>
              <a:gd name="connsiteX2" fmla="*/ 3598709 w 4699218"/>
              <a:gd name="connsiteY2" fmla="*/ 1459124 h 5156290"/>
              <a:gd name="connsiteX3" fmla="*/ 4699218 w 4699218"/>
              <a:gd name="connsiteY3" fmla="*/ 5149897 h 5156290"/>
              <a:gd name="connsiteX4" fmla="*/ 0 w 4699218"/>
              <a:gd name="connsiteY4" fmla="*/ 5156290 h 5156290"/>
              <a:gd name="connsiteX5" fmla="*/ 0 w 4699218"/>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289" h="5149896">
                <a:moveTo>
                  <a:pt x="0" y="6396"/>
                </a:moveTo>
                <a:lnTo>
                  <a:pt x="2544302" y="0"/>
                </a:lnTo>
                <a:cubicBezTo>
                  <a:pt x="2527437" y="12789"/>
                  <a:pt x="3144707" y="640241"/>
                  <a:pt x="3598709" y="1452730"/>
                </a:cubicBezTo>
                <a:cubicBezTo>
                  <a:pt x="4052711" y="2265219"/>
                  <a:pt x="4567254" y="3487352"/>
                  <a:pt x="4846289" y="5143503"/>
                </a:cubicBezTo>
                <a:lnTo>
                  <a:pt x="0" y="5149896"/>
                </a:lnTo>
                <a:lnTo>
                  <a:pt x="0" y="6396"/>
                </a:lnTo>
                <a:close/>
              </a:path>
            </a:pathLst>
          </a:custGeom>
          <a:solidFill>
            <a:schemeClr val="bg2">
              <a:lumMod val="40000"/>
              <a:lumOff val="60000"/>
            </a:schemeClr>
          </a:solidFill>
        </p:spPr>
        <p:txBody>
          <a:bodyPr/>
          <a:lstStyle/>
          <a:p>
            <a:r>
              <a:rPr lang="en-US"/>
              <a:t>Click icon to add picture</a:t>
            </a:r>
            <a:endParaRPr lang="en-US" dirty="0"/>
          </a:p>
        </p:txBody>
      </p:sp>
      <p:sp>
        <p:nvSpPr>
          <p:cNvPr id="21" name="Footer Placeholder 18">
            <a:extLst>
              <a:ext uri="{FF2B5EF4-FFF2-40B4-BE49-F238E27FC236}">
                <a16:creationId xmlns:a16="http://schemas.microsoft.com/office/drawing/2014/main" id="{04930B4F-4109-0591-9CB6-4F685215CB09}"/>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22" name="Slide Number Placeholder 19">
            <a:extLst>
              <a:ext uri="{FF2B5EF4-FFF2-40B4-BE49-F238E27FC236}">
                <a16:creationId xmlns:a16="http://schemas.microsoft.com/office/drawing/2014/main" id="{73244E15-CFA0-1847-1121-D5838736A054}"/>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216526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 Green">
    <p:spTree>
      <p:nvGrpSpPr>
        <p:cNvPr id="1" name=""/>
        <p:cNvGrpSpPr/>
        <p:nvPr/>
      </p:nvGrpSpPr>
      <p:grpSpPr>
        <a:xfrm>
          <a:off x="0" y="0"/>
          <a:ext cx="0" cy="0"/>
          <a:chOff x="0" y="0"/>
          <a:chExt cx="0" cy="0"/>
        </a:xfrm>
      </p:grpSpPr>
      <p:pic>
        <p:nvPicPr>
          <p:cNvPr id="4" name="Picture 3" descr="A green and black background&#10;&#10;Description automatically generated">
            <a:extLst>
              <a:ext uri="{FF2B5EF4-FFF2-40B4-BE49-F238E27FC236}">
                <a16:creationId xmlns:a16="http://schemas.microsoft.com/office/drawing/2014/main" id="{58088AD7-AADB-C28F-35E8-B9B67D0C5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a:extLst>
              <a:ext uri="{FF2B5EF4-FFF2-40B4-BE49-F238E27FC236}">
                <a16:creationId xmlns:a16="http://schemas.microsoft.com/office/drawing/2014/main" id="{1CBB85FA-D684-EFEA-4175-A14025D1E115}"/>
              </a:ext>
            </a:extLst>
          </p:cNvPr>
          <p:cNvSpPr>
            <a:spLocks noGrp="1"/>
          </p:cNvSpPr>
          <p:nvPr>
            <p:ph type="title"/>
          </p:nvPr>
        </p:nvSpPr>
        <p:spPr>
          <a:xfrm>
            <a:off x="414996" y="1896979"/>
            <a:ext cx="4157003" cy="973306"/>
          </a:xfrm>
        </p:spPr>
        <p:txBody>
          <a:bodyPr lIns="0" tIns="0" rIns="0" bIns="0" anchor="b" anchorCtr="0">
            <a:noAutofit/>
          </a:bodyPr>
          <a:lstStyle>
            <a:lvl1pPr>
              <a:defRPr sz="2400" b="1" spc="-100" baseline="0"/>
            </a:lvl1pPr>
          </a:lstStyle>
          <a:p>
            <a:r>
              <a:rPr lang="en-US"/>
              <a:t>Click to edit Master title style</a:t>
            </a:r>
            <a:endParaRPr lang="en-US" dirty="0"/>
          </a:p>
        </p:txBody>
      </p:sp>
      <p:sp>
        <p:nvSpPr>
          <p:cNvPr id="6" name="Footer Placeholder 18">
            <a:extLst>
              <a:ext uri="{FF2B5EF4-FFF2-40B4-BE49-F238E27FC236}">
                <a16:creationId xmlns:a16="http://schemas.microsoft.com/office/drawing/2014/main" id="{E57C992D-7E8C-7C50-27E4-F8CA935DB83C}"/>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7EA2C68E-B8FF-92A6-859F-687694BEB446}"/>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55925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088AD7-AADB-C28F-35E8-B9B67D0C51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3" name="Footer Placeholder 18">
            <a:extLst>
              <a:ext uri="{FF2B5EF4-FFF2-40B4-BE49-F238E27FC236}">
                <a16:creationId xmlns:a16="http://schemas.microsoft.com/office/drawing/2014/main" id="{F844B47F-768D-3BA1-5FD2-8DC6A95AC525}"/>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5" name="Slide Number Placeholder 19">
            <a:extLst>
              <a:ext uri="{FF2B5EF4-FFF2-40B4-BE49-F238E27FC236}">
                <a16:creationId xmlns:a16="http://schemas.microsoft.com/office/drawing/2014/main" id="{E4CE2C67-5C69-6783-1087-202BE5EF2610}"/>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6" name="Title 1">
            <a:extLst>
              <a:ext uri="{FF2B5EF4-FFF2-40B4-BE49-F238E27FC236}">
                <a16:creationId xmlns:a16="http://schemas.microsoft.com/office/drawing/2014/main" id="{D00DA3C2-8956-66DE-02DF-CE3314EC3111}"/>
              </a:ext>
            </a:extLst>
          </p:cNvPr>
          <p:cNvSpPr>
            <a:spLocks noGrp="1"/>
          </p:cNvSpPr>
          <p:nvPr>
            <p:ph type="title"/>
          </p:nvPr>
        </p:nvSpPr>
        <p:spPr>
          <a:xfrm>
            <a:off x="414996" y="1896979"/>
            <a:ext cx="4157003" cy="973306"/>
          </a:xfrm>
        </p:spPr>
        <p:txBody>
          <a:bodyPr lIns="0" tIns="0" rIns="0" bIns="0" anchor="b" anchorCtr="0">
            <a:noAutofit/>
          </a:bodyPr>
          <a:lstStyle>
            <a:lvl1pPr>
              <a:defRPr sz="2400" b="1" spc="-100" baseline="0"/>
            </a:lvl1pPr>
          </a:lstStyle>
          <a:p>
            <a:r>
              <a:rPr lang="en-US"/>
              <a:t>Click to edit Master title style</a:t>
            </a:r>
            <a:endParaRPr lang="en-US" dirty="0"/>
          </a:p>
        </p:txBody>
      </p:sp>
    </p:spTree>
    <p:extLst>
      <p:ext uri="{BB962C8B-B14F-4D97-AF65-F5344CB8AC3E}">
        <p14:creationId xmlns:p14="http://schemas.microsoft.com/office/powerpoint/2010/main" val="725323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 Yellow">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088AD7-AADB-C28F-35E8-B9B67D0C51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3" name="Footer Placeholder 18">
            <a:extLst>
              <a:ext uri="{FF2B5EF4-FFF2-40B4-BE49-F238E27FC236}">
                <a16:creationId xmlns:a16="http://schemas.microsoft.com/office/drawing/2014/main" id="{85A0613E-9936-078A-2410-49D6EF8A0E44}"/>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5" name="Slide Number Placeholder 19">
            <a:extLst>
              <a:ext uri="{FF2B5EF4-FFF2-40B4-BE49-F238E27FC236}">
                <a16:creationId xmlns:a16="http://schemas.microsoft.com/office/drawing/2014/main" id="{4F8B42D9-F9C5-5F31-922A-236CAFB84008}"/>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6" name="Title 1">
            <a:extLst>
              <a:ext uri="{FF2B5EF4-FFF2-40B4-BE49-F238E27FC236}">
                <a16:creationId xmlns:a16="http://schemas.microsoft.com/office/drawing/2014/main" id="{68DE857F-C60D-9914-0F2E-D2896F180FF6}"/>
              </a:ext>
            </a:extLst>
          </p:cNvPr>
          <p:cNvSpPr>
            <a:spLocks noGrp="1"/>
          </p:cNvSpPr>
          <p:nvPr>
            <p:ph type="title"/>
          </p:nvPr>
        </p:nvSpPr>
        <p:spPr>
          <a:xfrm>
            <a:off x="414996" y="1896979"/>
            <a:ext cx="4157003" cy="973306"/>
          </a:xfrm>
        </p:spPr>
        <p:txBody>
          <a:bodyPr lIns="0" tIns="0" rIns="0" bIns="0" anchor="b" anchorCtr="0">
            <a:noAutofit/>
          </a:bodyPr>
          <a:lstStyle>
            <a:lvl1pPr>
              <a:defRPr sz="2400" b="1" spc="-100" baseline="0"/>
            </a:lvl1pPr>
          </a:lstStyle>
          <a:p>
            <a:r>
              <a:rPr lang="en-US"/>
              <a:t>Click to edit Master title style</a:t>
            </a:r>
            <a:endParaRPr lang="en-US" dirty="0"/>
          </a:p>
        </p:txBody>
      </p:sp>
    </p:spTree>
    <p:extLst>
      <p:ext uri="{BB962C8B-B14F-4D97-AF65-F5344CB8AC3E}">
        <p14:creationId xmlns:p14="http://schemas.microsoft.com/office/powerpoint/2010/main" val="1326626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Photo Slide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37106"/>
          </a:xfrm>
          <a:prstGeom prst="rect">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5">
            <a:extLst>
              <a:ext uri="{FF2B5EF4-FFF2-40B4-BE49-F238E27FC236}">
                <a16:creationId xmlns:a16="http://schemas.microsoft.com/office/drawing/2014/main" id="{9A48AFAB-FC01-0DA3-93E8-9A49EB23F351}"/>
              </a:ext>
            </a:extLst>
          </p:cNvPr>
          <p:cNvSpPr>
            <a:spLocks noGrp="1"/>
          </p:cNvSpPr>
          <p:nvPr>
            <p:ph type="pic" sz="quarter" idx="12"/>
          </p:nvPr>
        </p:nvSpPr>
        <p:spPr>
          <a:xfrm>
            <a:off x="0" y="-4579"/>
            <a:ext cx="4844579" cy="5148079"/>
          </a:xfrm>
          <a:custGeom>
            <a:avLst/>
            <a:gdLst>
              <a:gd name="connsiteX0" fmla="*/ 0 w 4871196"/>
              <a:gd name="connsiteY0" fmla="*/ 0 h 5143500"/>
              <a:gd name="connsiteX1" fmla="*/ 2435598 w 4871196"/>
              <a:gd name="connsiteY1" fmla="*/ 0 h 5143500"/>
              <a:gd name="connsiteX2" fmla="*/ 4871196 w 4871196"/>
              <a:gd name="connsiteY2" fmla="*/ 2571750 h 5143500"/>
              <a:gd name="connsiteX3" fmla="*/ 2435598 w 4871196"/>
              <a:gd name="connsiteY3" fmla="*/ 5143500 h 5143500"/>
              <a:gd name="connsiteX4" fmla="*/ 0 w 4871196"/>
              <a:gd name="connsiteY4" fmla="*/ 5143500 h 5143500"/>
              <a:gd name="connsiteX5" fmla="*/ 0 w 4871196"/>
              <a:gd name="connsiteY5" fmla="*/ 0 h 5143500"/>
              <a:gd name="connsiteX0" fmla="*/ 0 w 4896441"/>
              <a:gd name="connsiteY0" fmla="*/ 6395 h 5149895"/>
              <a:gd name="connsiteX1" fmla="*/ 1086379 w 4896441"/>
              <a:gd name="connsiteY1" fmla="*/ 0 h 5149895"/>
              <a:gd name="connsiteX2" fmla="*/ 4871196 w 4896441"/>
              <a:gd name="connsiteY2" fmla="*/ 2578145 h 5149895"/>
              <a:gd name="connsiteX3" fmla="*/ 2435598 w 4896441"/>
              <a:gd name="connsiteY3" fmla="*/ 5149895 h 5149895"/>
              <a:gd name="connsiteX4" fmla="*/ 0 w 4896441"/>
              <a:gd name="connsiteY4" fmla="*/ 5149895 h 5149895"/>
              <a:gd name="connsiteX5" fmla="*/ 0 w 4896441"/>
              <a:gd name="connsiteY5" fmla="*/ 6395 h 5149895"/>
              <a:gd name="connsiteX0" fmla="*/ 0 w 5245692"/>
              <a:gd name="connsiteY0" fmla="*/ 6395 h 5149895"/>
              <a:gd name="connsiteX1" fmla="*/ 1086379 w 5245692"/>
              <a:gd name="connsiteY1" fmla="*/ 0 h 5149895"/>
              <a:gd name="connsiteX2" fmla="*/ 4871196 w 5245692"/>
              <a:gd name="connsiteY2" fmla="*/ 2578145 h 5149895"/>
              <a:gd name="connsiteX3" fmla="*/ 4194059 w 5245692"/>
              <a:gd name="connsiteY3" fmla="*/ 5130712 h 5149895"/>
              <a:gd name="connsiteX4" fmla="*/ 0 w 5245692"/>
              <a:gd name="connsiteY4" fmla="*/ 5149895 h 5149895"/>
              <a:gd name="connsiteX5" fmla="*/ 0 w 5245692"/>
              <a:gd name="connsiteY5" fmla="*/ 6395 h 5149895"/>
              <a:gd name="connsiteX0" fmla="*/ 0 w 4919595"/>
              <a:gd name="connsiteY0" fmla="*/ 6395 h 5149895"/>
              <a:gd name="connsiteX1" fmla="*/ 1086379 w 4919595"/>
              <a:gd name="connsiteY1" fmla="*/ 0 h 5149895"/>
              <a:gd name="connsiteX2" fmla="*/ 4180600 w 4919595"/>
              <a:gd name="connsiteY2" fmla="*/ 1810816 h 5149895"/>
              <a:gd name="connsiteX3" fmla="*/ 4194059 w 4919595"/>
              <a:gd name="connsiteY3" fmla="*/ 5130712 h 5149895"/>
              <a:gd name="connsiteX4" fmla="*/ 0 w 4919595"/>
              <a:gd name="connsiteY4" fmla="*/ 5149895 h 5149895"/>
              <a:gd name="connsiteX5" fmla="*/ 0 w 4919595"/>
              <a:gd name="connsiteY5" fmla="*/ 6395 h 5149895"/>
              <a:gd name="connsiteX0" fmla="*/ 0 w 4852073"/>
              <a:gd name="connsiteY0" fmla="*/ 6395 h 5149895"/>
              <a:gd name="connsiteX1" fmla="*/ 1086379 w 4852073"/>
              <a:gd name="connsiteY1" fmla="*/ 0 h 5149895"/>
              <a:gd name="connsiteX2" fmla="*/ 4180600 w 4852073"/>
              <a:gd name="connsiteY2" fmla="*/ 1810816 h 5149895"/>
              <a:gd name="connsiteX3" fmla="*/ 4194059 w 4852073"/>
              <a:gd name="connsiteY3" fmla="*/ 5130712 h 5149895"/>
              <a:gd name="connsiteX4" fmla="*/ 0 w 4852073"/>
              <a:gd name="connsiteY4" fmla="*/ 5149895 h 5149895"/>
              <a:gd name="connsiteX5" fmla="*/ 0 w 4852073"/>
              <a:gd name="connsiteY5" fmla="*/ 6395 h 5149895"/>
              <a:gd name="connsiteX0" fmla="*/ 0 w 4823666"/>
              <a:gd name="connsiteY0" fmla="*/ 6395 h 5149895"/>
              <a:gd name="connsiteX1" fmla="*/ 1086379 w 4823666"/>
              <a:gd name="connsiteY1" fmla="*/ 0 h 5149895"/>
              <a:gd name="connsiteX2" fmla="*/ 4180600 w 4823666"/>
              <a:gd name="connsiteY2" fmla="*/ 1810816 h 5149895"/>
              <a:gd name="connsiteX3" fmla="*/ 4194059 w 4823666"/>
              <a:gd name="connsiteY3" fmla="*/ 5130712 h 5149895"/>
              <a:gd name="connsiteX4" fmla="*/ 0 w 4823666"/>
              <a:gd name="connsiteY4" fmla="*/ 5149895 h 5149895"/>
              <a:gd name="connsiteX5" fmla="*/ 0 w 4823666"/>
              <a:gd name="connsiteY5" fmla="*/ 6395 h 5149895"/>
              <a:gd name="connsiteX0" fmla="*/ 0 w 4684504"/>
              <a:gd name="connsiteY0" fmla="*/ 6395 h 5149895"/>
              <a:gd name="connsiteX1" fmla="*/ 1086379 w 4684504"/>
              <a:gd name="connsiteY1" fmla="*/ 0 h 5149895"/>
              <a:gd name="connsiteX2" fmla="*/ 3553948 w 4684504"/>
              <a:gd name="connsiteY2" fmla="*/ 1280080 h 5149895"/>
              <a:gd name="connsiteX3" fmla="*/ 4194059 w 4684504"/>
              <a:gd name="connsiteY3" fmla="*/ 5130712 h 5149895"/>
              <a:gd name="connsiteX4" fmla="*/ 0 w 4684504"/>
              <a:gd name="connsiteY4" fmla="*/ 5149895 h 5149895"/>
              <a:gd name="connsiteX5" fmla="*/ 0 w 4684504"/>
              <a:gd name="connsiteY5" fmla="*/ 6395 h 5149895"/>
              <a:gd name="connsiteX0" fmla="*/ 0 w 4752958"/>
              <a:gd name="connsiteY0" fmla="*/ 6395 h 5149895"/>
              <a:gd name="connsiteX1" fmla="*/ 1086379 w 4752958"/>
              <a:gd name="connsiteY1" fmla="*/ 0 h 5149895"/>
              <a:gd name="connsiteX2" fmla="*/ 3553948 w 4752958"/>
              <a:gd name="connsiteY2" fmla="*/ 1280080 h 5149895"/>
              <a:gd name="connsiteX3" fmla="*/ 4194059 w 4752958"/>
              <a:gd name="connsiteY3" fmla="*/ 5130712 h 5149895"/>
              <a:gd name="connsiteX4" fmla="*/ 0 w 4752958"/>
              <a:gd name="connsiteY4" fmla="*/ 5149895 h 5149895"/>
              <a:gd name="connsiteX5" fmla="*/ 0 w 4752958"/>
              <a:gd name="connsiteY5" fmla="*/ 6395 h 5149895"/>
              <a:gd name="connsiteX0" fmla="*/ 0 w 4355987"/>
              <a:gd name="connsiteY0" fmla="*/ 6395 h 5149895"/>
              <a:gd name="connsiteX1" fmla="*/ 1086379 w 4355987"/>
              <a:gd name="connsiteY1" fmla="*/ 0 h 5149895"/>
              <a:gd name="connsiteX2" fmla="*/ 3553948 w 4355987"/>
              <a:gd name="connsiteY2" fmla="*/ 1280080 h 5149895"/>
              <a:gd name="connsiteX3" fmla="*/ 4194059 w 4355987"/>
              <a:gd name="connsiteY3" fmla="*/ 5130712 h 5149895"/>
              <a:gd name="connsiteX4" fmla="*/ 0 w 4355987"/>
              <a:gd name="connsiteY4" fmla="*/ 5149895 h 5149895"/>
              <a:gd name="connsiteX5" fmla="*/ 0 w 4355987"/>
              <a:gd name="connsiteY5" fmla="*/ 6395 h 5149895"/>
              <a:gd name="connsiteX0" fmla="*/ 0 w 4342563"/>
              <a:gd name="connsiteY0" fmla="*/ 6395 h 5149895"/>
              <a:gd name="connsiteX1" fmla="*/ 1086379 w 4342563"/>
              <a:gd name="connsiteY1" fmla="*/ 0 h 5149895"/>
              <a:gd name="connsiteX2" fmla="*/ 3553948 w 4342563"/>
              <a:gd name="connsiteY2" fmla="*/ 1280080 h 5149895"/>
              <a:gd name="connsiteX3" fmla="*/ 4194059 w 4342563"/>
              <a:gd name="connsiteY3" fmla="*/ 5130712 h 5149895"/>
              <a:gd name="connsiteX4" fmla="*/ 0 w 4342563"/>
              <a:gd name="connsiteY4" fmla="*/ 5149895 h 5149895"/>
              <a:gd name="connsiteX5" fmla="*/ 0 w 4342563"/>
              <a:gd name="connsiteY5" fmla="*/ 6395 h 5149895"/>
              <a:gd name="connsiteX0" fmla="*/ 0 w 4324549"/>
              <a:gd name="connsiteY0" fmla="*/ 6395 h 5149895"/>
              <a:gd name="connsiteX1" fmla="*/ 1086379 w 4324549"/>
              <a:gd name="connsiteY1" fmla="*/ 0 h 5149895"/>
              <a:gd name="connsiteX2" fmla="*/ 3413271 w 4324549"/>
              <a:gd name="connsiteY2" fmla="*/ 1491096 h 5149895"/>
              <a:gd name="connsiteX3" fmla="*/ 4194059 w 4324549"/>
              <a:gd name="connsiteY3" fmla="*/ 5130712 h 5149895"/>
              <a:gd name="connsiteX4" fmla="*/ 0 w 4324549"/>
              <a:gd name="connsiteY4" fmla="*/ 5149895 h 5149895"/>
              <a:gd name="connsiteX5" fmla="*/ 0 w 4324549"/>
              <a:gd name="connsiteY5" fmla="*/ 6395 h 5149895"/>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23344"/>
              <a:gd name="connsiteY0" fmla="*/ 12790 h 5156290"/>
              <a:gd name="connsiteX1" fmla="*/ 2416415 w 4323344"/>
              <a:gd name="connsiteY1" fmla="*/ 0 h 5156290"/>
              <a:gd name="connsiteX2" fmla="*/ 3547554 w 4323344"/>
              <a:gd name="connsiteY2" fmla="*/ 1484702 h 5156290"/>
              <a:gd name="connsiteX3" fmla="*/ 4194059 w 4323344"/>
              <a:gd name="connsiteY3" fmla="*/ 5137107 h 5156290"/>
              <a:gd name="connsiteX4" fmla="*/ 0 w 4323344"/>
              <a:gd name="connsiteY4" fmla="*/ 5156290 h 5156290"/>
              <a:gd name="connsiteX5" fmla="*/ 0 w 4323344"/>
              <a:gd name="connsiteY5" fmla="*/ 12790 h 5156290"/>
              <a:gd name="connsiteX0" fmla="*/ 0 w 4347914"/>
              <a:gd name="connsiteY0" fmla="*/ 12790 h 5156290"/>
              <a:gd name="connsiteX1" fmla="*/ 2416415 w 4347914"/>
              <a:gd name="connsiteY1" fmla="*/ 0 h 5156290"/>
              <a:gd name="connsiteX2" fmla="*/ 3547554 w 4347914"/>
              <a:gd name="connsiteY2" fmla="*/ 1484702 h 5156290"/>
              <a:gd name="connsiteX3" fmla="*/ 4194059 w 4347914"/>
              <a:gd name="connsiteY3" fmla="*/ 5137107 h 5156290"/>
              <a:gd name="connsiteX4" fmla="*/ 0 w 4347914"/>
              <a:gd name="connsiteY4" fmla="*/ 5156290 h 5156290"/>
              <a:gd name="connsiteX5" fmla="*/ 0 w 4347914"/>
              <a:gd name="connsiteY5" fmla="*/ 12790 h 5156290"/>
              <a:gd name="connsiteX0" fmla="*/ 0 w 4351928"/>
              <a:gd name="connsiteY0" fmla="*/ 12790 h 5156290"/>
              <a:gd name="connsiteX1" fmla="*/ 2416415 w 4351928"/>
              <a:gd name="connsiteY1" fmla="*/ 0 h 5156290"/>
              <a:gd name="connsiteX2" fmla="*/ 3573131 w 4351928"/>
              <a:gd name="connsiteY2" fmla="*/ 1452730 h 5156290"/>
              <a:gd name="connsiteX3" fmla="*/ 4194059 w 4351928"/>
              <a:gd name="connsiteY3" fmla="*/ 5137107 h 5156290"/>
              <a:gd name="connsiteX4" fmla="*/ 0 w 4351928"/>
              <a:gd name="connsiteY4" fmla="*/ 5156290 h 5156290"/>
              <a:gd name="connsiteX5" fmla="*/ 0 w 4351928"/>
              <a:gd name="connsiteY5" fmla="*/ 12790 h 5156290"/>
              <a:gd name="connsiteX0" fmla="*/ 0 w 4325152"/>
              <a:gd name="connsiteY0" fmla="*/ 12790 h 5156290"/>
              <a:gd name="connsiteX1" fmla="*/ 2480359 w 4325152"/>
              <a:gd name="connsiteY1" fmla="*/ 0 h 5156290"/>
              <a:gd name="connsiteX2" fmla="*/ 3573131 w 4325152"/>
              <a:gd name="connsiteY2" fmla="*/ 1452730 h 5156290"/>
              <a:gd name="connsiteX3" fmla="*/ 4194059 w 4325152"/>
              <a:gd name="connsiteY3" fmla="*/ 5137107 h 5156290"/>
              <a:gd name="connsiteX4" fmla="*/ 0 w 4325152"/>
              <a:gd name="connsiteY4" fmla="*/ 5156290 h 5156290"/>
              <a:gd name="connsiteX5" fmla="*/ 0 w 4325152"/>
              <a:gd name="connsiteY5" fmla="*/ 12790 h 5156290"/>
              <a:gd name="connsiteX0" fmla="*/ 0 w 4316181"/>
              <a:gd name="connsiteY0" fmla="*/ 12790 h 5156290"/>
              <a:gd name="connsiteX1" fmla="*/ 2480359 w 4316181"/>
              <a:gd name="connsiteY1" fmla="*/ 0 h 5156290"/>
              <a:gd name="connsiteX2" fmla="*/ 3573131 w 4316181"/>
              <a:gd name="connsiteY2" fmla="*/ 1452730 h 5156290"/>
              <a:gd name="connsiteX3" fmla="*/ 4194059 w 4316181"/>
              <a:gd name="connsiteY3" fmla="*/ 5137107 h 5156290"/>
              <a:gd name="connsiteX4" fmla="*/ 0 w 4316181"/>
              <a:gd name="connsiteY4" fmla="*/ 5156290 h 5156290"/>
              <a:gd name="connsiteX5" fmla="*/ 0 w 4316181"/>
              <a:gd name="connsiteY5" fmla="*/ 12790 h 5156290"/>
              <a:gd name="connsiteX0" fmla="*/ 0 w 4327925"/>
              <a:gd name="connsiteY0" fmla="*/ 12790 h 5156290"/>
              <a:gd name="connsiteX1" fmla="*/ 2480359 w 4327925"/>
              <a:gd name="connsiteY1" fmla="*/ 0 h 5156290"/>
              <a:gd name="connsiteX2" fmla="*/ 3573131 w 4327925"/>
              <a:gd name="connsiteY2" fmla="*/ 1452730 h 5156290"/>
              <a:gd name="connsiteX3" fmla="*/ 4194059 w 4327925"/>
              <a:gd name="connsiteY3" fmla="*/ 5137107 h 5156290"/>
              <a:gd name="connsiteX4" fmla="*/ 0 w 4327925"/>
              <a:gd name="connsiteY4" fmla="*/ 5156290 h 5156290"/>
              <a:gd name="connsiteX5" fmla="*/ 0 w 4327925"/>
              <a:gd name="connsiteY5" fmla="*/ 12790 h 5156290"/>
              <a:gd name="connsiteX0" fmla="*/ 0 w 4342548"/>
              <a:gd name="connsiteY0" fmla="*/ 12790 h 5156290"/>
              <a:gd name="connsiteX1" fmla="*/ 2480359 w 4342548"/>
              <a:gd name="connsiteY1" fmla="*/ 0 h 5156290"/>
              <a:gd name="connsiteX2" fmla="*/ 3573131 w 4342548"/>
              <a:gd name="connsiteY2" fmla="*/ 1452730 h 5156290"/>
              <a:gd name="connsiteX3" fmla="*/ 4194059 w 4342548"/>
              <a:gd name="connsiteY3" fmla="*/ 5137107 h 5156290"/>
              <a:gd name="connsiteX4" fmla="*/ 0 w 4342548"/>
              <a:gd name="connsiteY4" fmla="*/ 5156290 h 5156290"/>
              <a:gd name="connsiteX5" fmla="*/ 0 w 4342548"/>
              <a:gd name="connsiteY5" fmla="*/ 12790 h 5156290"/>
              <a:gd name="connsiteX0" fmla="*/ 0 w 4940254"/>
              <a:gd name="connsiteY0" fmla="*/ 12790 h 5162685"/>
              <a:gd name="connsiteX1" fmla="*/ 2480359 w 4940254"/>
              <a:gd name="connsiteY1" fmla="*/ 0 h 5162685"/>
              <a:gd name="connsiteX2" fmla="*/ 3573131 w 4940254"/>
              <a:gd name="connsiteY2" fmla="*/ 1452730 h 5162685"/>
              <a:gd name="connsiteX3" fmla="*/ 4852683 w 4940254"/>
              <a:gd name="connsiteY3" fmla="*/ 5162685 h 5162685"/>
              <a:gd name="connsiteX4" fmla="*/ 0 w 4940254"/>
              <a:gd name="connsiteY4" fmla="*/ 5156290 h 5162685"/>
              <a:gd name="connsiteX5" fmla="*/ 0 w 4940254"/>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593407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788739"/>
              <a:gd name="connsiteY0" fmla="*/ 12790 h 5169080"/>
              <a:gd name="connsiteX1" fmla="*/ 2525119 w 4788739"/>
              <a:gd name="connsiteY1" fmla="*/ 0 h 5169080"/>
              <a:gd name="connsiteX2" fmla="*/ 3624287 w 4788739"/>
              <a:gd name="connsiteY2" fmla="*/ 1555040 h 5169080"/>
              <a:gd name="connsiteX3" fmla="*/ 4788739 w 4788739"/>
              <a:gd name="connsiteY3" fmla="*/ 5169080 h 5169080"/>
              <a:gd name="connsiteX4" fmla="*/ 0 w 4788739"/>
              <a:gd name="connsiteY4" fmla="*/ 5156290 h 5169080"/>
              <a:gd name="connsiteX5" fmla="*/ 0 w 4788739"/>
              <a:gd name="connsiteY5" fmla="*/ 12790 h 5169080"/>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699218"/>
              <a:gd name="connsiteY0" fmla="*/ 12790 h 5156290"/>
              <a:gd name="connsiteX1" fmla="*/ 2525119 w 4699218"/>
              <a:gd name="connsiteY1" fmla="*/ 0 h 5156290"/>
              <a:gd name="connsiteX2" fmla="*/ 3598709 w 4699218"/>
              <a:gd name="connsiteY2" fmla="*/ 1459124 h 5156290"/>
              <a:gd name="connsiteX3" fmla="*/ 4699218 w 4699218"/>
              <a:gd name="connsiteY3" fmla="*/ 5149897 h 5156290"/>
              <a:gd name="connsiteX4" fmla="*/ 0 w 4699218"/>
              <a:gd name="connsiteY4" fmla="*/ 5156290 h 5156290"/>
              <a:gd name="connsiteX5" fmla="*/ 0 w 4699218"/>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289" h="5149896">
                <a:moveTo>
                  <a:pt x="0" y="6396"/>
                </a:moveTo>
                <a:lnTo>
                  <a:pt x="2544302" y="0"/>
                </a:lnTo>
                <a:cubicBezTo>
                  <a:pt x="2527437" y="12789"/>
                  <a:pt x="3144707" y="640241"/>
                  <a:pt x="3598709" y="1452730"/>
                </a:cubicBezTo>
                <a:cubicBezTo>
                  <a:pt x="4052711" y="2265219"/>
                  <a:pt x="4567254" y="3487352"/>
                  <a:pt x="4846289" y="5143503"/>
                </a:cubicBezTo>
                <a:lnTo>
                  <a:pt x="0" y="5149896"/>
                </a:lnTo>
                <a:lnTo>
                  <a:pt x="0" y="6396"/>
                </a:lnTo>
                <a:close/>
              </a:path>
            </a:pathLst>
          </a:custGeom>
          <a:solidFill>
            <a:schemeClr val="bg2">
              <a:lumMod val="40000"/>
              <a:lumOff val="60000"/>
            </a:schemeClr>
          </a:solidFill>
        </p:spPr>
        <p:txBody>
          <a:bodyPr/>
          <a:lstStyle/>
          <a:p>
            <a:r>
              <a:rPr lang="en-US"/>
              <a:t>Click icon to add picture</a:t>
            </a:r>
            <a:endParaRPr lang="en-US" dirty="0"/>
          </a:p>
        </p:txBody>
      </p:sp>
      <p:sp>
        <p:nvSpPr>
          <p:cNvPr id="4" name="Title 1">
            <a:extLst>
              <a:ext uri="{FF2B5EF4-FFF2-40B4-BE49-F238E27FC236}">
                <a16:creationId xmlns:a16="http://schemas.microsoft.com/office/drawing/2014/main" id="{2235636D-6975-F7F3-72F9-920B30EFC0F0}"/>
              </a:ext>
            </a:extLst>
          </p:cNvPr>
          <p:cNvSpPr>
            <a:spLocks noGrp="1"/>
          </p:cNvSpPr>
          <p:nvPr>
            <p:ph type="title"/>
          </p:nvPr>
        </p:nvSpPr>
        <p:spPr>
          <a:xfrm>
            <a:off x="5229225" y="460514"/>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6D5D2AD6-68D7-0EC3-BE3A-999AE4BB265E}"/>
              </a:ext>
            </a:extLst>
          </p:cNvPr>
          <p:cNvSpPr>
            <a:spLocks noGrp="1"/>
          </p:cNvSpPr>
          <p:nvPr>
            <p:ph type="body" sz="quarter" idx="13" hasCustomPrompt="1"/>
          </p:nvPr>
        </p:nvSpPr>
        <p:spPr>
          <a:xfrm>
            <a:off x="5229225" y="1921014"/>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1" name="Footer Placeholder 18">
            <a:extLst>
              <a:ext uri="{FF2B5EF4-FFF2-40B4-BE49-F238E27FC236}">
                <a16:creationId xmlns:a16="http://schemas.microsoft.com/office/drawing/2014/main" id="{C37271A1-17CA-E074-5BAC-63C92EB88D8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B08A7988-95BD-6570-B601-F30BD64862F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2400676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Photo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37106"/>
          </a:xfrm>
          <a:prstGeom prst="rect">
            <a:avLst/>
          </a:pr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5">
            <a:extLst>
              <a:ext uri="{FF2B5EF4-FFF2-40B4-BE49-F238E27FC236}">
                <a16:creationId xmlns:a16="http://schemas.microsoft.com/office/drawing/2014/main" id="{9A48AFAB-FC01-0DA3-93E8-9A49EB23F351}"/>
              </a:ext>
            </a:extLst>
          </p:cNvPr>
          <p:cNvSpPr>
            <a:spLocks noGrp="1"/>
          </p:cNvSpPr>
          <p:nvPr>
            <p:ph type="pic" sz="quarter" idx="12"/>
          </p:nvPr>
        </p:nvSpPr>
        <p:spPr>
          <a:xfrm>
            <a:off x="0" y="-4579"/>
            <a:ext cx="4844579" cy="5148079"/>
          </a:xfrm>
          <a:custGeom>
            <a:avLst/>
            <a:gdLst>
              <a:gd name="connsiteX0" fmla="*/ 0 w 4871196"/>
              <a:gd name="connsiteY0" fmla="*/ 0 h 5143500"/>
              <a:gd name="connsiteX1" fmla="*/ 2435598 w 4871196"/>
              <a:gd name="connsiteY1" fmla="*/ 0 h 5143500"/>
              <a:gd name="connsiteX2" fmla="*/ 4871196 w 4871196"/>
              <a:gd name="connsiteY2" fmla="*/ 2571750 h 5143500"/>
              <a:gd name="connsiteX3" fmla="*/ 2435598 w 4871196"/>
              <a:gd name="connsiteY3" fmla="*/ 5143500 h 5143500"/>
              <a:gd name="connsiteX4" fmla="*/ 0 w 4871196"/>
              <a:gd name="connsiteY4" fmla="*/ 5143500 h 5143500"/>
              <a:gd name="connsiteX5" fmla="*/ 0 w 4871196"/>
              <a:gd name="connsiteY5" fmla="*/ 0 h 5143500"/>
              <a:gd name="connsiteX0" fmla="*/ 0 w 4896441"/>
              <a:gd name="connsiteY0" fmla="*/ 6395 h 5149895"/>
              <a:gd name="connsiteX1" fmla="*/ 1086379 w 4896441"/>
              <a:gd name="connsiteY1" fmla="*/ 0 h 5149895"/>
              <a:gd name="connsiteX2" fmla="*/ 4871196 w 4896441"/>
              <a:gd name="connsiteY2" fmla="*/ 2578145 h 5149895"/>
              <a:gd name="connsiteX3" fmla="*/ 2435598 w 4896441"/>
              <a:gd name="connsiteY3" fmla="*/ 5149895 h 5149895"/>
              <a:gd name="connsiteX4" fmla="*/ 0 w 4896441"/>
              <a:gd name="connsiteY4" fmla="*/ 5149895 h 5149895"/>
              <a:gd name="connsiteX5" fmla="*/ 0 w 4896441"/>
              <a:gd name="connsiteY5" fmla="*/ 6395 h 5149895"/>
              <a:gd name="connsiteX0" fmla="*/ 0 w 5245692"/>
              <a:gd name="connsiteY0" fmla="*/ 6395 h 5149895"/>
              <a:gd name="connsiteX1" fmla="*/ 1086379 w 5245692"/>
              <a:gd name="connsiteY1" fmla="*/ 0 h 5149895"/>
              <a:gd name="connsiteX2" fmla="*/ 4871196 w 5245692"/>
              <a:gd name="connsiteY2" fmla="*/ 2578145 h 5149895"/>
              <a:gd name="connsiteX3" fmla="*/ 4194059 w 5245692"/>
              <a:gd name="connsiteY3" fmla="*/ 5130712 h 5149895"/>
              <a:gd name="connsiteX4" fmla="*/ 0 w 5245692"/>
              <a:gd name="connsiteY4" fmla="*/ 5149895 h 5149895"/>
              <a:gd name="connsiteX5" fmla="*/ 0 w 5245692"/>
              <a:gd name="connsiteY5" fmla="*/ 6395 h 5149895"/>
              <a:gd name="connsiteX0" fmla="*/ 0 w 4919595"/>
              <a:gd name="connsiteY0" fmla="*/ 6395 h 5149895"/>
              <a:gd name="connsiteX1" fmla="*/ 1086379 w 4919595"/>
              <a:gd name="connsiteY1" fmla="*/ 0 h 5149895"/>
              <a:gd name="connsiteX2" fmla="*/ 4180600 w 4919595"/>
              <a:gd name="connsiteY2" fmla="*/ 1810816 h 5149895"/>
              <a:gd name="connsiteX3" fmla="*/ 4194059 w 4919595"/>
              <a:gd name="connsiteY3" fmla="*/ 5130712 h 5149895"/>
              <a:gd name="connsiteX4" fmla="*/ 0 w 4919595"/>
              <a:gd name="connsiteY4" fmla="*/ 5149895 h 5149895"/>
              <a:gd name="connsiteX5" fmla="*/ 0 w 4919595"/>
              <a:gd name="connsiteY5" fmla="*/ 6395 h 5149895"/>
              <a:gd name="connsiteX0" fmla="*/ 0 w 4852073"/>
              <a:gd name="connsiteY0" fmla="*/ 6395 h 5149895"/>
              <a:gd name="connsiteX1" fmla="*/ 1086379 w 4852073"/>
              <a:gd name="connsiteY1" fmla="*/ 0 h 5149895"/>
              <a:gd name="connsiteX2" fmla="*/ 4180600 w 4852073"/>
              <a:gd name="connsiteY2" fmla="*/ 1810816 h 5149895"/>
              <a:gd name="connsiteX3" fmla="*/ 4194059 w 4852073"/>
              <a:gd name="connsiteY3" fmla="*/ 5130712 h 5149895"/>
              <a:gd name="connsiteX4" fmla="*/ 0 w 4852073"/>
              <a:gd name="connsiteY4" fmla="*/ 5149895 h 5149895"/>
              <a:gd name="connsiteX5" fmla="*/ 0 w 4852073"/>
              <a:gd name="connsiteY5" fmla="*/ 6395 h 5149895"/>
              <a:gd name="connsiteX0" fmla="*/ 0 w 4823666"/>
              <a:gd name="connsiteY0" fmla="*/ 6395 h 5149895"/>
              <a:gd name="connsiteX1" fmla="*/ 1086379 w 4823666"/>
              <a:gd name="connsiteY1" fmla="*/ 0 h 5149895"/>
              <a:gd name="connsiteX2" fmla="*/ 4180600 w 4823666"/>
              <a:gd name="connsiteY2" fmla="*/ 1810816 h 5149895"/>
              <a:gd name="connsiteX3" fmla="*/ 4194059 w 4823666"/>
              <a:gd name="connsiteY3" fmla="*/ 5130712 h 5149895"/>
              <a:gd name="connsiteX4" fmla="*/ 0 w 4823666"/>
              <a:gd name="connsiteY4" fmla="*/ 5149895 h 5149895"/>
              <a:gd name="connsiteX5" fmla="*/ 0 w 4823666"/>
              <a:gd name="connsiteY5" fmla="*/ 6395 h 5149895"/>
              <a:gd name="connsiteX0" fmla="*/ 0 w 4684504"/>
              <a:gd name="connsiteY0" fmla="*/ 6395 h 5149895"/>
              <a:gd name="connsiteX1" fmla="*/ 1086379 w 4684504"/>
              <a:gd name="connsiteY1" fmla="*/ 0 h 5149895"/>
              <a:gd name="connsiteX2" fmla="*/ 3553948 w 4684504"/>
              <a:gd name="connsiteY2" fmla="*/ 1280080 h 5149895"/>
              <a:gd name="connsiteX3" fmla="*/ 4194059 w 4684504"/>
              <a:gd name="connsiteY3" fmla="*/ 5130712 h 5149895"/>
              <a:gd name="connsiteX4" fmla="*/ 0 w 4684504"/>
              <a:gd name="connsiteY4" fmla="*/ 5149895 h 5149895"/>
              <a:gd name="connsiteX5" fmla="*/ 0 w 4684504"/>
              <a:gd name="connsiteY5" fmla="*/ 6395 h 5149895"/>
              <a:gd name="connsiteX0" fmla="*/ 0 w 4752958"/>
              <a:gd name="connsiteY0" fmla="*/ 6395 h 5149895"/>
              <a:gd name="connsiteX1" fmla="*/ 1086379 w 4752958"/>
              <a:gd name="connsiteY1" fmla="*/ 0 h 5149895"/>
              <a:gd name="connsiteX2" fmla="*/ 3553948 w 4752958"/>
              <a:gd name="connsiteY2" fmla="*/ 1280080 h 5149895"/>
              <a:gd name="connsiteX3" fmla="*/ 4194059 w 4752958"/>
              <a:gd name="connsiteY3" fmla="*/ 5130712 h 5149895"/>
              <a:gd name="connsiteX4" fmla="*/ 0 w 4752958"/>
              <a:gd name="connsiteY4" fmla="*/ 5149895 h 5149895"/>
              <a:gd name="connsiteX5" fmla="*/ 0 w 4752958"/>
              <a:gd name="connsiteY5" fmla="*/ 6395 h 5149895"/>
              <a:gd name="connsiteX0" fmla="*/ 0 w 4355987"/>
              <a:gd name="connsiteY0" fmla="*/ 6395 h 5149895"/>
              <a:gd name="connsiteX1" fmla="*/ 1086379 w 4355987"/>
              <a:gd name="connsiteY1" fmla="*/ 0 h 5149895"/>
              <a:gd name="connsiteX2" fmla="*/ 3553948 w 4355987"/>
              <a:gd name="connsiteY2" fmla="*/ 1280080 h 5149895"/>
              <a:gd name="connsiteX3" fmla="*/ 4194059 w 4355987"/>
              <a:gd name="connsiteY3" fmla="*/ 5130712 h 5149895"/>
              <a:gd name="connsiteX4" fmla="*/ 0 w 4355987"/>
              <a:gd name="connsiteY4" fmla="*/ 5149895 h 5149895"/>
              <a:gd name="connsiteX5" fmla="*/ 0 w 4355987"/>
              <a:gd name="connsiteY5" fmla="*/ 6395 h 5149895"/>
              <a:gd name="connsiteX0" fmla="*/ 0 w 4342563"/>
              <a:gd name="connsiteY0" fmla="*/ 6395 h 5149895"/>
              <a:gd name="connsiteX1" fmla="*/ 1086379 w 4342563"/>
              <a:gd name="connsiteY1" fmla="*/ 0 h 5149895"/>
              <a:gd name="connsiteX2" fmla="*/ 3553948 w 4342563"/>
              <a:gd name="connsiteY2" fmla="*/ 1280080 h 5149895"/>
              <a:gd name="connsiteX3" fmla="*/ 4194059 w 4342563"/>
              <a:gd name="connsiteY3" fmla="*/ 5130712 h 5149895"/>
              <a:gd name="connsiteX4" fmla="*/ 0 w 4342563"/>
              <a:gd name="connsiteY4" fmla="*/ 5149895 h 5149895"/>
              <a:gd name="connsiteX5" fmla="*/ 0 w 4342563"/>
              <a:gd name="connsiteY5" fmla="*/ 6395 h 5149895"/>
              <a:gd name="connsiteX0" fmla="*/ 0 w 4324549"/>
              <a:gd name="connsiteY0" fmla="*/ 6395 h 5149895"/>
              <a:gd name="connsiteX1" fmla="*/ 1086379 w 4324549"/>
              <a:gd name="connsiteY1" fmla="*/ 0 h 5149895"/>
              <a:gd name="connsiteX2" fmla="*/ 3413271 w 4324549"/>
              <a:gd name="connsiteY2" fmla="*/ 1491096 h 5149895"/>
              <a:gd name="connsiteX3" fmla="*/ 4194059 w 4324549"/>
              <a:gd name="connsiteY3" fmla="*/ 5130712 h 5149895"/>
              <a:gd name="connsiteX4" fmla="*/ 0 w 4324549"/>
              <a:gd name="connsiteY4" fmla="*/ 5149895 h 5149895"/>
              <a:gd name="connsiteX5" fmla="*/ 0 w 4324549"/>
              <a:gd name="connsiteY5" fmla="*/ 6395 h 5149895"/>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23344"/>
              <a:gd name="connsiteY0" fmla="*/ 12790 h 5156290"/>
              <a:gd name="connsiteX1" fmla="*/ 2416415 w 4323344"/>
              <a:gd name="connsiteY1" fmla="*/ 0 h 5156290"/>
              <a:gd name="connsiteX2" fmla="*/ 3547554 w 4323344"/>
              <a:gd name="connsiteY2" fmla="*/ 1484702 h 5156290"/>
              <a:gd name="connsiteX3" fmla="*/ 4194059 w 4323344"/>
              <a:gd name="connsiteY3" fmla="*/ 5137107 h 5156290"/>
              <a:gd name="connsiteX4" fmla="*/ 0 w 4323344"/>
              <a:gd name="connsiteY4" fmla="*/ 5156290 h 5156290"/>
              <a:gd name="connsiteX5" fmla="*/ 0 w 4323344"/>
              <a:gd name="connsiteY5" fmla="*/ 12790 h 5156290"/>
              <a:gd name="connsiteX0" fmla="*/ 0 w 4347914"/>
              <a:gd name="connsiteY0" fmla="*/ 12790 h 5156290"/>
              <a:gd name="connsiteX1" fmla="*/ 2416415 w 4347914"/>
              <a:gd name="connsiteY1" fmla="*/ 0 h 5156290"/>
              <a:gd name="connsiteX2" fmla="*/ 3547554 w 4347914"/>
              <a:gd name="connsiteY2" fmla="*/ 1484702 h 5156290"/>
              <a:gd name="connsiteX3" fmla="*/ 4194059 w 4347914"/>
              <a:gd name="connsiteY3" fmla="*/ 5137107 h 5156290"/>
              <a:gd name="connsiteX4" fmla="*/ 0 w 4347914"/>
              <a:gd name="connsiteY4" fmla="*/ 5156290 h 5156290"/>
              <a:gd name="connsiteX5" fmla="*/ 0 w 4347914"/>
              <a:gd name="connsiteY5" fmla="*/ 12790 h 5156290"/>
              <a:gd name="connsiteX0" fmla="*/ 0 w 4351928"/>
              <a:gd name="connsiteY0" fmla="*/ 12790 h 5156290"/>
              <a:gd name="connsiteX1" fmla="*/ 2416415 w 4351928"/>
              <a:gd name="connsiteY1" fmla="*/ 0 h 5156290"/>
              <a:gd name="connsiteX2" fmla="*/ 3573131 w 4351928"/>
              <a:gd name="connsiteY2" fmla="*/ 1452730 h 5156290"/>
              <a:gd name="connsiteX3" fmla="*/ 4194059 w 4351928"/>
              <a:gd name="connsiteY3" fmla="*/ 5137107 h 5156290"/>
              <a:gd name="connsiteX4" fmla="*/ 0 w 4351928"/>
              <a:gd name="connsiteY4" fmla="*/ 5156290 h 5156290"/>
              <a:gd name="connsiteX5" fmla="*/ 0 w 4351928"/>
              <a:gd name="connsiteY5" fmla="*/ 12790 h 5156290"/>
              <a:gd name="connsiteX0" fmla="*/ 0 w 4325152"/>
              <a:gd name="connsiteY0" fmla="*/ 12790 h 5156290"/>
              <a:gd name="connsiteX1" fmla="*/ 2480359 w 4325152"/>
              <a:gd name="connsiteY1" fmla="*/ 0 h 5156290"/>
              <a:gd name="connsiteX2" fmla="*/ 3573131 w 4325152"/>
              <a:gd name="connsiteY2" fmla="*/ 1452730 h 5156290"/>
              <a:gd name="connsiteX3" fmla="*/ 4194059 w 4325152"/>
              <a:gd name="connsiteY3" fmla="*/ 5137107 h 5156290"/>
              <a:gd name="connsiteX4" fmla="*/ 0 w 4325152"/>
              <a:gd name="connsiteY4" fmla="*/ 5156290 h 5156290"/>
              <a:gd name="connsiteX5" fmla="*/ 0 w 4325152"/>
              <a:gd name="connsiteY5" fmla="*/ 12790 h 5156290"/>
              <a:gd name="connsiteX0" fmla="*/ 0 w 4316181"/>
              <a:gd name="connsiteY0" fmla="*/ 12790 h 5156290"/>
              <a:gd name="connsiteX1" fmla="*/ 2480359 w 4316181"/>
              <a:gd name="connsiteY1" fmla="*/ 0 h 5156290"/>
              <a:gd name="connsiteX2" fmla="*/ 3573131 w 4316181"/>
              <a:gd name="connsiteY2" fmla="*/ 1452730 h 5156290"/>
              <a:gd name="connsiteX3" fmla="*/ 4194059 w 4316181"/>
              <a:gd name="connsiteY3" fmla="*/ 5137107 h 5156290"/>
              <a:gd name="connsiteX4" fmla="*/ 0 w 4316181"/>
              <a:gd name="connsiteY4" fmla="*/ 5156290 h 5156290"/>
              <a:gd name="connsiteX5" fmla="*/ 0 w 4316181"/>
              <a:gd name="connsiteY5" fmla="*/ 12790 h 5156290"/>
              <a:gd name="connsiteX0" fmla="*/ 0 w 4327925"/>
              <a:gd name="connsiteY0" fmla="*/ 12790 h 5156290"/>
              <a:gd name="connsiteX1" fmla="*/ 2480359 w 4327925"/>
              <a:gd name="connsiteY1" fmla="*/ 0 h 5156290"/>
              <a:gd name="connsiteX2" fmla="*/ 3573131 w 4327925"/>
              <a:gd name="connsiteY2" fmla="*/ 1452730 h 5156290"/>
              <a:gd name="connsiteX3" fmla="*/ 4194059 w 4327925"/>
              <a:gd name="connsiteY3" fmla="*/ 5137107 h 5156290"/>
              <a:gd name="connsiteX4" fmla="*/ 0 w 4327925"/>
              <a:gd name="connsiteY4" fmla="*/ 5156290 h 5156290"/>
              <a:gd name="connsiteX5" fmla="*/ 0 w 4327925"/>
              <a:gd name="connsiteY5" fmla="*/ 12790 h 5156290"/>
              <a:gd name="connsiteX0" fmla="*/ 0 w 4342548"/>
              <a:gd name="connsiteY0" fmla="*/ 12790 h 5156290"/>
              <a:gd name="connsiteX1" fmla="*/ 2480359 w 4342548"/>
              <a:gd name="connsiteY1" fmla="*/ 0 h 5156290"/>
              <a:gd name="connsiteX2" fmla="*/ 3573131 w 4342548"/>
              <a:gd name="connsiteY2" fmla="*/ 1452730 h 5156290"/>
              <a:gd name="connsiteX3" fmla="*/ 4194059 w 4342548"/>
              <a:gd name="connsiteY3" fmla="*/ 5137107 h 5156290"/>
              <a:gd name="connsiteX4" fmla="*/ 0 w 4342548"/>
              <a:gd name="connsiteY4" fmla="*/ 5156290 h 5156290"/>
              <a:gd name="connsiteX5" fmla="*/ 0 w 4342548"/>
              <a:gd name="connsiteY5" fmla="*/ 12790 h 5156290"/>
              <a:gd name="connsiteX0" fmla="*/ 0 w 4940254"/>
              <a:gd name="connsiteY0" fmla="*/ 12790 h 5162685"/>
              <a:gd name="connsiteX1" fmla="*/ 2480359 w 4940254"/>
              <a:gd name="connsiteY1" fmla="*/ 0 h 5162685"/>
              <a:gd name="connsiteX2" fmla="*/ 3573131 w 4940254"/>
              <a:gd name="connsiteY2" fmla="*/ 1452730 h 5162685"/>
              <a:gd name="connsiteX3" fmla="*/ 4852683 w 4940254"/>
              <a:gd name="connsiteY3" fmla="*/ 5162685 h 5162685"/>
              <a:gd name="connsiteX4" fmla="*/ 0 w 4940254"/>
              <a:gd name="connsiteY4" fmla="*/ 5156290 h 5162685"/>
              <a:gd name="connsiteX5" fmla="*/ 0 w 4940254"/>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593407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788739"/>
              <a:gd name="connsiteY0" fmla="*/ 12790 h 5169080"/>
              <a:gd name="connsiteX1" fmla="*/ 2525119 w 4788739"/>
              <a:gd name="connsiteY1" fmla="*/ 0 h 5169080"/>
              <a:gd name="connsiteX2" fmla="*/ 3624287 w 4788739"/>
              <a:gd name="connsiteY2" fmla="*/ 1555040 h 5169080"/>
              <a:gd name="connsiteX3" fmla="*/ 4788739 w 4788739"/>
              <a:gd name="connsiteY3" fmla="*/ 5169080 h 5169080"/>
              <a:gd name="connsiteX4" fmla="*/ 0 w 4788739"/>
              <a:gd name="connsiteY4" fmla="*/ 5156290 h 5169080"/>
              <a:gd name="connsiteX5" fmla="*/ 0 w 4788739"/>
              <a:gd name="connsiteY5" fmla="*/ 12790 h 5169080"/>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699218"/>
              <a:gd name="connsiteY0" fmla="*/ 12790 h 5156290"/>
              <a:gd name="connsiteX1" fmla="*/ 2525119 w 4699218"/>
              <a:gd name="connsiteY1" fmla="*/ 0 h 5156290"/>
              <a:gd name="connsiteX2" fmla="*/ 3598709 w 4699218"/>
              <a:gd name="connsiteY2" fmla="*/ 1459124 h 5156290"/>
              <a:gd name="connsiteX3" fmla="*/ 4699218 w 4699218"/>
              <a:gd name="connsiteY3" fmla="*/ 5149897 h 5156290"/>
              <a:gd name="connsiteX4" fmla="*/ 0 w 4699218"/>
              <a:gd name="connsiteY4" fmla="*/ 5156290 h 5156290"/>
              <a:gd name="connsiteX5" fmla="*/ 0 w 4699218"/>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289" h="5149896">
                <a:moveTo>
                  <a:pt x="0" y="6396"/>
                </a:moveTo>
                <a:lnTo>
                  <a:pt x="2544302" y="0"/>
                </a:lnTo>
                <a:cubicBezTo>
                  <a:pt x="2527437" y="12789"/>
                  <a:pt x="3144707" y="640241"/>
                  <a:pt x="3598709" y="1452730"/>
                </a:cubicBezTo>
                <a:cubicBezTo>
                  <a:pt x="4052711" y="2265219"/>
                  <a:pt x="4567254" y="3487352"/>
                  <a:pt x="4846289" y="5143503"/>
                </a:cubicBezTo>
                <a:lnTo>
                  <a:pt x="0" y="5149896"/>
                </a:lnTo>
                <a:lnTo>
                  <a:pt x="0" y="6396"/>
                </a:lnTo>
                <a:close/>
              </a:path>
            </a:pathLst>
          </a:custGeom>
          <a:solidFill>
            <a:schemeClr val="bg2">
              <a:lumMod val="40000"/>
              <a:lumOff val="60000"/>
            </a:schemeClr>
          </a:solidFill>
        </p:spPr>
        <p:txBody>
          <a:bodyPr/>
          <a:lstStyle/>
          <a:p>
            <a:r>
              <a:rPr lang="en-US"/>
              <a:t>Click icon to add picture</a:t>
            </a:r>
            <a:endParaRPr lang="en-US" dirty="0"/>
          </a:p>
        </p:txBody>
      </p:sp>
      <p:sp>
        <p:nvSpPr>
          <p:cNvPr id="4" name="Title 1">
            <a:extLst>
              <a:ext uri="{FF2B5EF4-FFF2-40B4-BE49-F238E27FC236}">
                <a16:creationId xmlns:a16="http://schemas.microsoft.com/office/drawing/2014/main" id="{2235636D-6975-F7F3-72F9-920B30EFC0F0}"/>
              </a:ext>
            </a:extLst>
          </p:cNvPr>
          <p:cNvSpPr>
            <a:spLocks noGrp="1"/>
          </p:cNvSpPr>
          <p:nvPr>
            <p:ph type="title"/>
          </p:nvPr>
        </p:nvSpPr>
        <p:spPr>
          <a:xfrm>
            <a:off x="5229225" y="460514"/>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6D5D2AD6-68D7-0EC3-BE3A-999AE4BB265E}"/>
              </a:ext>
            </a:extLst>
          </p:cNvPr>
          <p:cNvSpPr>
            <a:spLocks noGrp="1"/>
          </p:cNvSpPr>
          <p:nvPr>
            <p:ph type="body" sz="quarter" idx="13" hasCustomPrompt="1"/>
          </p:nvPr>
        </p:nvSpPr>
        <p:spPr>
          <a:xfrm>
            <a:off x="5229225" y="1921014"/>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1" name="Footer Placeholder 18">
            <a:extLst>
              <a:ext uri="{FF2B5EF4-FFF2-40B4-BE49-F238E27FC236}">
                <a16:creationId xmlns:a16="http://schemas.microsoft.com/office/drawing/2014/main" id="{C37271A1-17CA-E074-5BAC-63C92EB88D8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B08A7988-95BD-6570-B601-F30BD64862F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128145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Photo Slide –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37106"/>
          </a:xfrm>
          <a:prstGeom prst="rect">
            <a:avLst/>
          </a:pr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5">
            <a:extLst>
              <a:ext uri="{FF2B5EF4-FFF2-40B4-BE49-F238E27FC236}">
                <a16:creationId xmlns:a16="http://schemas.microsoft.com/office/drawing/2014/main" id="{9A48AFAB-FC01-0DA3-93E8-9A49EB23F351}"/>
              </a:ext>
            </a:extLst>
          </p:cNvPr>
          <p:cNvSpPr>
            <a:spLocks noGrp="1"/>
          </p:cNvSpPr>
          <p:nvPr>
            <p:ph type="pic" sz="quarter" idx="12"/>
          </p:nvPr>
        </p:nvSpPr>
        <p:spPr>
          <a:xfrm>
            <a:off x="0" y="-4579"/>
            <a:ext cx="4844579" cy="5148079"/>
          </a:xfrm>
          <a:custGeom>
            <a:avLst/>
            <a:gdLst>
              <a:gd name="connsiteX0" fmla="*/ 0 w 4871196"/>
              <a:gd name="connsiteY0" fmla="*/ 0 h 5143500"/>
              <a:gd name="connsiteX1" fmla="*/ 2435598 w 4871196"/>
              <a:gd name="connsiteY1" fmla="*/ 0 h 5143500"/>
              <a:gd name="connsiteX2" fmla="*/ 4871196 w 4871196"/>
              <a:gd name="connsiteY2" fmla="*/ 2571750 h 5143500"/>
              <a:gd name="connsiteX3" fmla="*/ 2435598 w 4871196"/>
              <a:gd name="connsiteY3" fmla="*/ 5143500 h 5143500"/>
              <a:gd name="connsiteX4" fmla="*/ 0 w 4871196"/>
              <a:gd name="connsiteY4" fmla="*/ 5143500 h 5143500"/>
              <a:gd name="connsiteX5" fmla="*/ 0 w 4871196"/>
              <a:gd name="connsiteY5" fmla="*/ 0 h 5143500"/>
              <a:gd name="connsiteX0" fmla="*/ 0 w 4896441"/>
              <a:gd name="connsiteY0" fmla="*/ 6395 h 5149895"/>
              <a:gd name="connsiteX1" fmla="*/ 1086379 w 4896441"/>
              <a:gd name="connsiteY1" fmla="*/ 0 h 5149895"/>
              <a:gd name="connsiteX2" fmla="*/ 4871196 w 4896441"/>
              <a:gd name="connsiteY2" fmla="*/ 2578145 h 5149895"/>
              <a:gd name="connsiteX3" fmla="*/ 2435598 w 4896441"/>
              <a:gd name="connsiteY3" fmla="*/ 5149895 h 5149895"/>
              <a:gd name="connsiteX4" fmla="*/ 0 w 4896441"/>
              <a:gd name="connsiteY4" fmla="*/ 5149895 h 5149895"/>
              <a:gd name="connsiteX5" fmla="*/ 0 w 4896441"/>
              <a:gd name="connsiteY5" fmla="*/ 6395 h 5149895"/>
              <a:gd name="connsiteX0" fmla="*/ 0 w 5245692"/>
              <a:gd name="connsiteY0" fmla="*/ 6395 h 5149895"/>
              <a:gd name="connsiteX1" fmla="*/ 1086379 w 5245692"/>
              <a:gd name="connsiteY1" fmla="*/ 0 h 5149895"/>
              <a:gd name="connsiteX2" fmla="*/ 4871196 w 5245692"/>
              <a:gd name="connsiteY2" fmla="*/ 2578145 h 5149895"/>
              <a:gd name="connsiteX3" fmla="*/ 4194059 w 5245692"/>
              <a:gd name="connsiteY3" fmla="*/ 5130712 h 5149895"/>
              <a:gd name="connsiteX4" fmla="*/ 0 w 5245692"/>
              <a:gd name="connsiteY4" fmla="*/ 5149895 h 5149895"/>
              <a:gd name="connsiteX5" fmla="*/ 0 w 5245692"/>
              <a:gd name="connsiteY5" fmla="*/ 6395 h 5149895"/>
              <a:gd name="connsiteX0" fmla="*/ 0 w 4919595"/>
              <a:gd name="connsiteY0" fmla="*/ 6395 h 5149895"/>
              <a:gd name="connsiteX1" fmla="*/ 1086379 w 4919595"/>
              <a:gd name="connsiteY1" fmla="*/ 0 h 5149895"/>
              <a:gd name="connsiteX2" fmla="*/ 4180600 w 4919595"/>
              <a:gd name="connsiteY2" fmla="*/ 1810816 h 5149895"/>
              <a:gd name="connsiteX3" fmla="*/ 4194059 w 4919595"/>
              <a:gd name="connsiteY3" fmla="*/ 5130712 h 5149895"/>
              <a:gd name="connsiteX4" fmla="*/ 0 w 4919595"/>
              <a:gd name="connsiteY4" fmla="*/ 5149895 h 5149895"/>
              <a:gd name="connsiteX5" fmla="*/ 0 w 4919595"/>
              <a:gd name="connsiteY5" fmla="*/ 6395 h 5149895"/>
              <a:gd name="connsiteX0" fmla="*/ 0 w 4852073"/>
              <a:gd name="connsiteY0" fmla="*/ 6395 h 5149895"/>
              <a:gd name="connsiteX1" fmla="*/ 1086379 w 4852073"/>
              <a:gd name="connsiteY1" fmla="*/ 0 h 5149895"/>
              <a:gd name="connsiteX2" fmla="*/ 4180600 w 4852073"/>
              <a:gd name="connsiteY2" fmla="*/ 1810816 h 5149895"/>
              <a:gd name="connsiteX3" fmla="*/ 4194059 w 4852073"/>
              <a:gd name="connsiteY3" fmla="*/ 5130712 h 5149895"/>
              <a:gd name="connsiteX4" fmla="*/ 0 w 4852073"/>
              <a:gd name="connsiteY4" fmla="*/ 5149895 h 5149895"/>
              <a:gd name="connsiteX5" fmla="*/ 0 w 4852073"/>
              <a:gd name="connsiteY5" fmla="*/ 6395 h 5149895"/>
              <a:gd name="connsiteX0" fmla="*/ 0 w 4823666"/>
              <a:gd name="connsiteY0" fmla="*/ 6395 h 5149895"/>
              <a:gd name="connsiteX1" fmla="*/ 1086379 w 4823666"/>
              <a:gd name="connsiteY1" fmla="*/ 0 h 5149895"/>
              <a:gd name="connsiteX2" fmla="*/ 4180600 w 4823666"/>
              <a:gd name="connsiteY2" fmla="*/ 1810816 h 5149895"/>
              <a:gd name="connsiteX3" fmla="*/ 4194059 w 4823666"/>
              <a:gd name="connsiteY3" fmla="*/ 5130712 h 5149895"/>
              <a:gd name="connsiteX4" fmla="*/ 0 w 4823666"/>
              <a:gd name="connsiteY4" fmla="*/ 5149895 h 5149895"/>
              <a:gd name="connsiteX5" fmla="*/ 0 w 4823666"/>
              <a:gd name="connsiteY5" fmla="*/ 6395 h 5149895"/>
              <a:gd name="connsiteX0" fmla="*/ 0 w 4684504"/>
              <a:gd name="connsiteY0" fmla="*/ 6395 h 5149895"/>
              <a:gd name="connsiteX1" fmla="*/ 1086379 w 4684504"/>
              <a:gd name="connsiteY1" fmla="*/ 0 h 5149895"/>
              <a:gd name="connsiteX2" fmla="*/ 3553948 w 4684504"/>
              <a:gd name="connsiteY2" fmla="*/ 1280080 h 5149895"/>
              <a:gd name="connsiteX3" fmla="*/ 4194059 w 4684504"/>
              <a:gd name="connsiteY3" fmla="*/ 5130712 h 5149895"/>
              <a:gd name="connsiteX4" fmla="*/ 0 w 4684504"/>
              <a:gd name="connsiteY4" fmla="*/ 5149895 h 5149895"/>
              <a:gd name="connsiteX5" fmla="*/ 0 w 4684504"/>
              <a:gd name="connsiteY5" fmla="*/ 6395 h 5149895"/>
              <a:gd name="connsiteX0" fmla="*/ 0 w 4752958"/>
              <a:gd name="connsiteY0" fmla="*/ 6395 h 5149895"/>
              <a:gd name="connsiteX1" fmla="*/ 1086379 w 4752958"/>
              <a:gd name="connsiteY1" fmla="*/ 0 h 5149895"/>
              <a:gd name="connsiteX2" fmla="*/ 3553948 w 4752958"/>
              <a:gd name="connsiteY2" fmla="*/ 1280080 h 5149895"/>
              <a:gd name="connsiteX3" fmla="*/ 4194059 w 4752958"/>
              <a:gd name="connsiteY3" fmla="*/ 5130712 h 5149895"/>
              <a:gd name="connsiteX4" fmla="*/ 0 w 4752958"/>
              <a:gd name="connsiteY4" fmla="*/ 5149895 h 5149895"/>
              <a:gd name="connsiteX5" fmla="*/ 0 w 4752958"/>
              <a:gd name="connsiteY5" fmla="*/ 6395 h 5149895"/>
              <a:gd name="connsiteX0" fmla="*/ 0 w 4355987"/>
              <a:gd name="connsiteY0" fmla="*/ 6395 h 5149895"/>
              <a:gd name="connsiteX1" fmla="*/ 1086379 w 4355987"/>
              <a:gd name="connsiteY1" fmla="*/ 0 h 5149895"/>
              <a:gd name="connsiteX2" fmla="*/ 3553948 w 4355987"/>
              <a:gd name="connsiteY2" fmla="*/ 1280080 h 5149895"/>
              <a:gd name="connsiteX3" fmla="*/ 4194059 w 4355987"/>
              <a:gd name="connsiteY3" fmla="*/ 5130712 h 5149895"/>
              <a:gd name="connsiteX4" fmla="*/ 0 w 4355987"/>
              <a:gd name="connsiteY4" fmla="*/ 5149895 h 5149895"/>
              <a:gd name="connsiteX5" fmla="*/ 0 w 4355987"/>
              <a:gd name="connsiteY5" fmla="*/ 6395 h 5149895"/>
              <a:gd name="connsiteX0" fmla="*/ 0 w 4342563"/>
              <a:gd name="connsiteY0" fmla="*/ 6395 h 5149895"/>
              <a:gd name="connsiteX1" fmla="*/ 1086379 w 4342563"/>
              <a:gd name="connsiteY1" fmla="*/ 0 h 5149895"/>
              <a:gd name="connsiteX2" fmla="*/ 3553948 w 4342563"/>
              <a:gd name="connsiteY2" fmla="*/ 1280080 h 5149895"/>
              <a:gd name="connsiteX3" fmla="*/ 4194059 w 4342563"/>
              <a:gd name="connsiteY3" fmla="*/ 5130712 h 5149895"/>
              <a:gd name="connsiteX4" fmla="*/ 0 w 4342563"/>
              <a:gd name="connsiteY4" fmla="*/ 5149895 h 5149895"/>
              <a:gd name="connsiteX5" fmla="*/ 0 w 4342563"/>
              <a:gd name="connsiteY5" fmla="*/ 6395 h 5149895"/>
              <a:gd name="connsiteX0" fmla="*/ 0 w 4324549"/>
              <a:gd name="connsiteY0" fmla="*/ 6395 h 5149895"/>
              <a:gd name="connsiteX1" fmla="*/ 1086379 w 4324549"/>
              <a:gd name="connsiteY1" fmla="*/ 0 h 5149895"/>
              <a:gd name="connsiteX2" fmla="*/ 3413271 w 4324549"/>
              <a:gd name="connsiteY2" fmla="*/ 1491096 h 5149895"/>
              <a:gd name="connsiteX3" fmla="*/ 4194059 w 4324549"/>
              <a:gd name="connsiteY3" fmla="*/ 5130712 h 5149895"/>
              <a:gd name="connsiteX4" fmla="*/ 0 w 4324549"/>
              <a:gd name="connsiteY4" fmla="*/ 5149895 h 5149895"/>
              <a:gd name="connsiteX5" fmla="*/ 0 w 4324549"/>
              <a:gd name="connsiteY5" fmla="*/ 6395 h 5149895"/>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23344"/>
              <a:gd name="connsiteY0" fmla="*/ 12790 h 5156290"/>
              <a:gd name="connsiteX1" fmla="*/ 2416415 w 4323344"/>
              <a:gd name="connsiteY1" fmla="*/ 0 h 5156290"/>
              <a:gd name="connsiteX2" fmla="*/ 3547554 w 4323344"/>
              <a:gd name="connsiteY2" fmla="*/ 1484702 h 5156290"/>
              <a:gd name="connsiteX3" fmla="*/ 4194059 w 4323344"/>
              <a:gd name="connsiteY3" fmla="*/ 5137107 h 5156290"/>
              <a:gd name="connsiteX4" fmla="*/ 0 w 4323344"/>
              <a:gd name="connsiteY4" fmla="*/ 5156290 h 5156290"/>
              <a:gd name="connsiteX5" fmla="*/ 0 w 4323344"/>
              <a:gd name="connsiteY5" fmla="*/ 12790 h 5156290"/>
              <a:gd name="connsiteX0" fmla="*/ 0 w 4347914"/>
              <a:gd name="connsiteY0" fmla="*/ 12790 h 5156290"/>
              <a:gd name="connsiteX1" fmla="*/ 2416415 w 4347914"/>
              <a:gd name="connsiteY1" fmla="*/ 0 h 5156290"/>
              <a:gd name="connsiteX2" fmla="*/ 3547554 w 4347914"/>
              <a:gd name="connsiteY2" fmla="*/ 1484702 h 5156290"/>
              <a:gd name="connsiteX3" fmla="*/ 4194059 w 4347914"/>
              <a:gd name="connsiteY3" fmla="*/ 5137107 h 5156290"/>
              <a:gd name="connsiteX4" fmla="*/ 0 w 4347914"/>
              <a:gd name="connsiteY4" fmla="*/ 5156290 h 5156290"/>
              <a:gd name="connsiteX5" fmla="*/ 0 w 4347914"/>
              <a:gd name="connsiteY5" fmla="*/ 12790 h 5156290"/>
              <a:gd name="connsiteX0" fmla="*/ 0 w 4351928"/>
              <a:gd name="connsiteY0" fmla="*/ 12790 h 5156290"/>
              <a:gd name="connsiteX1" fmla="*/ 2416415 w 4351928"/>
              <a:gd name="connsiteY1" fmla="*/ 0 h 5156290"/>
              <a:gd name="connsiteX2" fmla="*/ 3573131 w 4351928"/>
              <a:gd name="connsiteY2" fmla="*/ 1452730 h 5156290"/>
              <a:gd name="connsiteX3" fmla="*/ 4194059 w 4351928"/>
              <a:gd name="connsiteY3" fmla="*/ 5137107 h 5156290"/>
              <a:gd name="connsiteX4" fmla="*/ 0 w 4351928"/>
              <a:gd name="connsiteY4" fmla="*/ 5156290 h 5156290"/>
              <a:gd name="connsiteX5" fmla="*/ 0 w 4351928"/>
              <a:gd name="connsiteY5" fmla="*/ 12790 h 5156290"/>
              <a:gd name="connsiteX0" fmla="*/ 0 w 4325152"/>
              <a:gd name="connsiteY0" fmla="*/ 12790 h 5156290"/>
              <a:gd name="connsiteX1" fmla="*/ 2480359 w 4325152"/>
              <a:gd name="connsiteY1" fmla="*/ 0 h 5156290"/>
              <a:gd name="connsiteX2" fmla="*/ 3573131 w 4325152"/>
              <a:gd name="connsiteY2" fmla="*/ 1452730 h 5156290"/>
              <a:gd name="connsiteX3" fmla="*/ 4194059 w 4325152"/>
              <a:gd name="connsiteY3" fmla="*/ 5137107 h 5156290"/>
              <a:gd name="connsiteX4" fmla="*/ 0 w 4325152"/>
              <a:gd name="connsiteY4" fmla="*/ 5156290 h 5156290"/>
              <a:gd name="connsiteX5" fmla="*/ 0 w 4325152"/>
              <a:gd name="connsiteY5" fmla="*/ 12790 h 5156290"/>
              <a:gd name="connsiteX0" fmla="*/ 0 w 4316181"/>
              <a:gd name="connsiteY0" fmla="*/ 12790 h 5156290"/>
              <a:gd name="connsiteX1" fmla="*/ 2480359 w 4316181"/>
              <a:gd name="connsiteY1" fmla="*/ 0 h 5156290"/>
              <a:gd name="connsiteX2" fmla="*/ 3573131 w 4316181"/>
              <a:gd name="connsiteY2" fmla="*/ 1452730 h 5156290"/>
              <a:gd name="connsiteX3" fmla="*/ 4194059 w 4316181"/>
              <a:gd name="connsiteY3" fmla="*/ 5137107 h 5156290"/>
              <a:gd name="connsiteX4" fmla="*/ 0 w 4316181"/>
              <a:gd name="connsiteY4" fmla="*/ 5156290 h 5156290"/>
              <a:gd name="connsiteX5" fmla="*/ 0 w 4316181"/>
              <a:gd name="connsiteY5" fmla="*/ 12790 h 5156290"/>
              <a:gd name="connsiteX0" fmla="*/ 0 w 4327925"/>
              <a:gd name="connsiteY0" fmla="*/ 12790 h 5156290"/>
              <a:gd name="connsiteX1" fmla="*/ 2480359 w 4327925"/>
              <a:gd name="connsiteY1" fmla="*/ 0 h 5156290"/>
              <a:gd name="connsiteX2" fmla="*/ 3573131 w 4327925"/>
              <a:gd name="connsiteY2" fmla="*/ 1452730 h 5156290"/>
              <a:gd name="connsiteX3" fmla="*/ 4194059 w 4327925"/>
              <a:gd name="connsiteY3" fmla="*/ 5137107 h 5156290"/>
              <a:gd name="connsiteX4" fmla="*/ 0 w 4327925"/>
              <a:gd name="connsiteY4" fmla="*/ 5156290 h 5156290"/>
              <a:gd name="connsiteX5" fmla="*/ 0 w 4327925"/>
              <a:gd name="connsiteY5" fmla="*/ 12790 h 5156290"/>
              <a:gd name="connsiteX0" fmla="*/ 0 w 4342548"/>
              <a:gd name="connsiteY0" fmla="*/ 12790 h 5156290"/>
              <a:gd name="connsiteX1" fmla="*/ 2480359 w 4342548"/>
              <a:gd name="connsiteY1" fmla="*/ 0 h 5156290"/>
              <a:gd name="connsiteX2" fmla="*/ 3573131 w 4342548"/>
              <a:gd name="connsiteY2" fmla="*/ 1452730 h 5156290"/>
              <a:gd name="connsiteX3" fmla="*/ 4194059 w 4342548"/>
              <a:gd name="connsiteY3" fmla="*/ 5137107 h 5156290"/>
              <a:gd name="connsiteX4" fmla="*/ 0 w 4342548"/>
              <a:gd name="connsiteY4" fmla="*/ 5156290 h 5156290"/>
              <a:gd name="connsiteX5" fmla="*/ 0 w 4342548"/>
              <a:gd name="connsiteY5" fmla="*/ 12790 h 5156290"/>
              <a:gd name="connsiteX0" fmla="*/ 0 w 4940254"/>
              <a:gd name="connsiteY0" fmla="*/ 12790 h 5162685"/>
              <a:gd name="connsiteX1" fmla="*/ 2480359 w 4940254"/>
              <a:gd name="connsiteY1" fmla="*/ 0 h 5162685"/>
              <a:gd name="connsiteX2" fmla="*/ 3573131 w 4940254"/>
              <a:gd name="connsiteY2" fmla="*/ 1452730 h 5162685"/>
              <a:gd name="connsiteX3" fmla="*/ 4852683 w 4940254"/>
              <a:gd name="connsiteY3" fmla="*/ 5162685 h 5162685"/>
              <a:gd name="connsiteX4" fmla="*/ 0 w 4940254"/>
              <a:gd name="connsiteY4" fmla="*/ 5156290 h 5162685"/>
              <a:gd name="connsiteX5" fmla="*/ 0 w 4940254"/>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593407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788739"/>
              <a:gd name="connsiteY0" fmla="*/ 12790 h 5169080"/>
              <a:gd name="connsiteX1" fmla="*/ 2525119 w 4788739"/>
              <a:gd name="connsiteY1" fmla="*/ 0 h 5169080"/>
              <a:gd name="connsiteX2" fmla="*/ 3624287 w 4788739"/>
              <a:gd name="connsiteY2" fmla="*/ 1555040 h 5169080"/>
              <a:gd name="connsiteX3" fmla="*/ 4788739 w 4788739"/>
              <a:gd name="connsiteY3" fmla="*/ 5169080 h 5169080"/>
              <a:gd name="connsiteX4" fmla="*/ 0 w 4788739"/>
              <a:gd name="connsiteY4" fmla="*/ 5156290 h 5169080"/>
              <a:gd name="connsiteX5" fmla="*/ 0 w 4788739"/>
              <a:gd name="connsiteY5" fmla="*/ 12790 h 5169080"/>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699218"/>
              <a:gd name="connsiteY0" fmla="*/ 12790 h 5156290"/>
              <a:gd name="connsiteX1" fmla="*/ 2525119 w 4699218"/>
              <a:gd name="connsiteY1" fmla="*/ 0 h 5156290"/>
              <a:gd name="connsiteX2" fmla="*/ 3598709 w 4699218"/>
              <a:gd name="connsiteY2" fmla="*/ 1459124 h 5156290"/>
              <a:gd name="connsiteX3" fmla="*/ 4699218 w 4699218"/>
              <a:gd name="connsiteY3" fmla="*/ 5149897 h 5156290"/>
              <a:gd name="connsiteX4" fmla="*/ 0 w 4699218"/>
              <a:gd name="connsiteY4" fmla="*/ 5156290 h 5156290"/>
              <a:gd name="connsiteX5" fmla="*/ 0 w 4699218"/>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289" h="5149896">
                <a:moveTo>
                  <a:pt x="0" y="6396"/>
                </a:moveTo>
                <a:lnTo>
                  <a:pt x="2544302" y="0"/>
                </a:lnTo>
                <a:cubicBezTo>
                  <a:pt x="2527437" y="12789"/>
                  <a:pt x="3144707" y="640241"/>
                  <a:pt x="3598709" y="1452730"/>
                </a:cubicBezTo>
                <a:cubicBezTo>
                  <a:pt x="4052711" y="2265219"/>
                  <a:pt x="4567254" y="3487352"/>
                  <a:pt x="4846289" y="5143503"/>
                </a:cubicBezTo>
                <a:lnTo>
                  <a:pt x="0" y="5149896"/>
                </a:lnTo>
                <a:lnTo>
                  <a:pt x="0" y="6396"/>
                </a:lnTo>
                <a:close/>
              </a:path>
            </a:pathLst>
          </a:custGeom>
          <a:solidFill>
            <a:schemeClr val="bg2">
              <a:lumMod val="40000"/>
              <a:lumOff val="60000"/>
            </a:schemeClr>
          </a:solidFill>
        </p:spPr>
        <p:txBody>
          <a:bodyPr/>
          <a:lstStyle/>
          <a:p>
            <a:r>
              <a:rPr lang="en-US"/>
              <a:t>Click icon to add picture</a:t>
            </a:r>
            <a:endParaRPr lang="en-US" dirty="0"/>
          </a:p>
        </p:txBody>
      </p:sp>
      <p:sp>
        <p:nvSpPr>
          <p:cNvPr id="4" name="Title 1">
            <a:extLst>
              <a:ext uri="{FF2B5EF4-FFF2-40B4-BE49-F238E27FC236}">
                <a16:creationId xmlns:a16="http://schemas.microsoft.com/office/drawing/2014/main" id="{2235636D-6975-F7F3-72F9-920B30EFC0F0}"/>
              </a:ext>
            </a:extLst>
          </p:cNvPr>
          <p:cNvSpPr>
            <a:spLocks noGrp="1"/>
          </p:cNvSpPr>
          <p:nvPr>
            <p:ph type="title"/>
          </p:nvPr>
        </p:nvSpPr>
        <p:spPr>
          <a:xfrm>
            <a:off x="5229225" y="460514"/>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6D5D2AD6-68D7-0EC3-BE3A-999AE4BB265E}"/>
              </a:ext>
            </a:extLst>
          </p:cNvPr>
          <p:cNvSpPr>
            <a:spLocks noGrp="1"/>
          </p:cNvSpPr>
          <p:nvPr>
            <p:ph type="body" sz="quarter" idx="13" hasCustomPrompt="1"/>
          </p:nvPr>
        </p:nvSpPr>
        <p:spPr>
          <a:xfrm>
            <a:off x="5229225" y="1921014"/>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1" name="Footer Placeholder 18">
            <a:extLst>
              <a:ext uri="{FF2B5EF4-FFF2-40B4-BE49-F238E27FC236}">
                <a16:creationId xmlns:a16="http://schemas.microsoft.com/office/drawing/2014/main" id="{C37271A1-17CA-E074-5BAC-63C92EB88D8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B08A7988-95BD-6570-B601-F30BD64862F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58837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Photo Slide – Whit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5">
            <a:extLst>
              <a:ext uri="{FF2B5EF4-FFF2-40B4-BE49-F238E27FC236}">
                <a16:creationId xmlns:a16="http://schemas.microsoft.com/office/drawing/2014/main" id="{9A48AFAB-FC01-0DA3-93E8-9A49EB23F351}"/>
              </a:ext>
            </a:extLst>
          </p:cNvPr>
          <p:cNvSpPr>
            <a:spLocks noGrp="1"/>
          </p:cNvSpPr>
          <p:nvPr>
            <p:ph type="pic" sz="quarter" idx="12"/>
          </p:nvPr>
        </p:nvSpPr>
        <p:spPr>
          <a:xfrm>
            <a:off x="0" y="-4579"/>
            <a:ext cx="4844579" cy="5148079"/>
          </a:xfrm>
          <a:custGeom>
            <a:avLst/>
            <a:gdLst>
              <a:gd name="connsiteX0" fmla="*/ 0 w 4871196"/>
              <a:gd name="connsiteY0" fmla="*/ 0 h 5143500"/>
              <a:gd name="connsiteX1" fmla="*/ 2435598 w 4871196"/>
              <a:gd name="connsiteY1" fmla="*/ 0 h 5143500"/>
              <a:gd name="connsiteX2" fmla="*/ 4871196 w 4871196"/>
              <a:gd name="connsiteY2" fmla="*/ 2571750 h 5143500"/>
              <a:gd name="connsiteX3" fmla="*/ 2435598 w 4871196"/>
              <a:gd name="connsiteY3" fmla="*/ 5143500 h 5143500"/>
              <a:gd name="connsiteX4" fmla="*/ 0 w 4871196"/>
              <a:gd name="connsiteY4" fmla="*/ 5143500 h 5143500"/>
              <a:gd name="connsiteX5" fmla="*/ 0 w 4871196"/>
              <a:gd name="connsiteY5" fmla="*/ 0 h 5143500"/>
              <a:gd name="connsiteX0" fmla="*/ 0 w 4896441"/>
              <a:gd name="connsiteY0" fmla="*/ 6395 h 5149895"/>
              <a:gd name="connsiteX1" fmla="*/ 1086379 w 4896441"/>
              <a:gd name="connsiteY1" fmla="*/ 0 h 5149895"/>
              <a:gd name="connsiteX2" fmla="*/ 4871196 w 4896441"/>
              <a:gd name="connsiteY2" fmla="*/ 2578145 h 5149895"/>
              <a:gd name="connsiteX3" fmla="*/ 2435598 w 4896441"/>
              <a:gd name="connsiteY3" fmla="*/ 5149895 h 5149895"/>
              <a:gd name="connsiteX4" fmla="*/ 0 w 4896441"/>
              <a:gd name="connsiteY4" fmla="*/ 5149895 h 5149895"/>
              <a:gd name="connsiteX5" fmla="*/ 0 w 4896441"/>
              <a:gd name="connsiteY5" fmla="*/ 6395 h 5149895"/>
              <a:gd name="connsiteX0" fmla="*/ 0 w 5245692"/>
              <a:gd name="connsiteY0" fmla="*/ 6395 h 5149895"/>
              <a:gd name="connsiteX1" fmla="*/ 1086379 w 5245692"/>
              <a:gd name="connsiteY1" fmla="*/ 0 h 5149895"/>
              <a:gd name="connsiteX2" fmla="*/ 4871196 w 5245692"/>
              <a:gd name="connsiteY2" fmla="*/ 2578145 h 5149895"/>
              <a:gd name="connsiteX3" fmla="*/ 4194059 w 5245692"/>
              <a:gd name="connsiteY3" fmla="*/ 5130712 h 5149895"/>
              <a:gd name="connsiteX4" fmla="*/ 0 w 5245692"/>
              <a:gd name="connsiteY4" fmla="*/ 5149895 h 5149895"/>
              <a:gd name="connsiteX5" fmla="*/ 0 w 5245692"/>
              <a:gd name="connsiteY5" fmla="*/ 6395 h 5149895"/>
              <a:gd name="connsiteX0" fmla="*/ 0 w 4919595"/>
              <a:gd name="connsiteY0" fmla="*/ 6395 h 5149895"/>
              <a:gd name="connsiteX1" fmla="*/ 1086379 w 4919595"/>
              <a:gd name="connsiteY1" fmla="*/ 0 h 5149895"/>
              <a:gd name="connsiteX2" fmla="*/ 4180600 w 4919595"/>
              <a:gd name="connsiteY2" fmla="*/ 1810816 h 5149895"/>
              <a:gd name="connsiteX3" fmla="*/ 4194059 w 4919595"/>
              <a:gd name="connsiteY3" fmla="*/ 5130712 h 5149895"/>
              <a:gd name="connsiteX4" fmla="*/ 0 w 4919595"/>
              <a:gd name="connsiteY4" fmla="*/ 5149895 h 5149895"/>
              <a:gd name="connsiteX5" fmla="*/ 0 w 4919595"/>
              <a:gd name="connsiteY5" fmla="*/ 6395 h 5149895"/>
              <a:gd name="connsiteX0" fmla="*/ 0 w 4852073"/>
              <a:gd name="connsiteY0" fmla="*/ 6395 h 5149895"/>
              <a:gd name="connsiteX1" fmla="*/ 1086379 w 4852073"/>
              <a:gd name="connsiteY1" fmla="*/ 0 h 5149895"/>
              <a:gd name="connsiteX2" fmla="*/ 4180600 w 4852073"/>
              <a:gd name="connsiteY2" fmla="*/ 1810816 h 5149895"/>
              <a:gd name="connsiteX3" fmla="*/ 4194059 w 4852073"/>
              <a:gd name="connsiteY3" fmla="*/ 5130712 h 5149895"/>
              <a:gd name="connsiteX4" fmla="*/ 0 w 4852073"/>
              <a:gd name="connsiteY4" fmla="*/ 5149895 h 5149895"/>
              <a:gd name="connsiteX5" fmla="*/ 0 w 4852073"/>
              <a:gd name="connsiteY5" fmla="*/ 6395 h 5149895"/>
              <a:gd name="connsiteX0" fmla="*/ 0 w 4823666"/>
              <a:gd name="connsiteY0" fmla="*/ 6395 h 5149895"/>
              <a:gd name="connsiteX1" fmla="*/ 1086379 w 4823666"/>
              <a:gd name="connsiteY1" fmla="*/ 0 h 5149895"/>
              <a:gd name="connsiteX2" fmla="*/ 4180600 w 4823666"/>
              <a:gd name="connsiteY2" fmla="*/ 1810816 h 5149895"/>
              <a:gd name="connsiteX3" fmla="*/ 4194059 w 4823666"/>
              <a:gd name="connsiteY3" fmla="*/ 5130712 h 5149895"/>
              <a:gd name="connsiteX4" fmla="*/ 0 w 4823666"/>
              <a:gd name="connsiteY4" fmla="*/ 5149895 h 5149895"/>
              <a:gd name="connsiteX5" fmla="*/ 0 w 4823666"/>
              <a:gd name="connsiteY5" fmla="*/ 6395 h 5149895"/>
              <a:gd name="connsiteX0" fmla="*/ 0 w 4684504"/>
              <a:gd name="connsiteY0" fmla="*/ 6395 h 5149895"/>
              <a:gd name="connsiteX1" fmla="*/ 1086379 w 4684504"/>
              <a:gd name="connsiteY1" fmla="*/ 0 h 5149895"/>
              <a:gd name="connsiteX2" fmla="*/ 3553948 w 4684504"/>
              <a:gd name="connsiteY2" fmla="*/ 1280080 h 5149895"/>
              <a:gd name="connsiteX3" fmla="*/ 4194059 w 4684504"/>
              <a:gd name="connsiteY3" fmla="*/ 5130712 h 5149895"/>
              <a:gd name="connsiteX4" fmla="*/ 0 w 4684504"/>
              <a:gd name="connsiteY4" fmla="*/ 5149895 h 5149895"/>
              <a:gd name="connsiteX5" fmla="*/ 0 w 4684504"/>
              <a:gd name="connsiteY5" fmla="*/ 6395 h 5149895"/>
              <a:gd name="connsiteX0" fmla="*/ 0 w 4752958"/>
              <a:gd name="connsiteY0" fmla="*/ 6395 h 5149895"/>
              <a:gd name="connsiteX1" fmla="*/ 1086379 w 4752958"/>
              <a:gd name="connsiteY1" fmla="*/ 0 h 5149895"/>
              <a:gd name="connsiteX2" fmla="*/ 3553948 w 4752958"/>
              <a:gd name="connsiteY2" fmla="*/ 1280080 h 5149895"/>
              <a:gd name="connsiteX3" fmla="*/ 4194059 w 4752958"/>
              <a:gd name="connsiteY3" fmla="*/ 5130712 h 5149895"/>
              <a:gd name="connsiteX4" fmla="*/ 0 w 4752958"/>
              <a:gd name="connsiteY4" fmla="*/ 5149895 h 5149895"/>
              <a:gd name="connsiteX5" fmla="*/ 0 w 4752958"/>
              <a:gd name="connsiteY5" fmla="*/ 6395 h 5149895"/>
              <a:gd name="connsiteX0" fmla="*/ 0 w 4355987"/>
              <a:gd name="connsiteY0" fmla="*/ 6395 h 5149895"/>
              <a:gd name="connsiteX1" fmla="*/ 1086379 w 4355987"/>
              <a:gd name="connsiteY1" fmla="*/ 0 h 5149895"/>
              <a:gd name="connsiteX2" fmla="*/ 3553948 w 4355987"/>
              <a:gd name="connsiteY2" fmla="*/ 1280080 h 5149895"/>
              <a:gd name="connsiteX3" fmla="*/ 4194059 w 4355987"/>
              <a:gd name="connsiteY3" fmla="*/ 5130712 h 5149895"/>
              <a:gd name="connsiteX4" fmla="*/ 0 w 4355987"/>
              <a:gd name="connsiteY4" fmla="*/ 5149895 h 5149895"/>
              <a:gd name="connsiteX5" fmla="*/ 0 w 4355987"/>
              <a:gd name="connsiteY5" fmla="*/ 6395 h 5149895"/>
              <a:gd name="connsiteX0" fmla="*/ 0 w 4342563"/>
              <a:gd name="connsiteY0" fmla="*/ 6395 h 5149895"/>
              <a:gd name="connsiteX1" fmla="*/ 1086379 w 4342563"/>
              <a:gd name="connsiteY1" fmla="*/ 0 h 5149895"/>
              <a:gd name="connsiteX2" fmla="*/ 3553948 w 4342563"/>
              <a:gd name="connsiteY2" fmla="*/ 1280080 h 5149895"/>
              <a:gd name="connsiteX3" fmla="*/ 4194059 w 4342563"/>
              <a:gd name="connsiteY3" fmla="*/ 5130712 h 5149895"/>
              <a:gd name="connsiteX4" fmla="*/ 0 w 4342563"/>
              <a:gd name="connsiteY4" fmla="*/ 5149895 h 5149895"/>
              <a:gd name="connsiteX5" fmla="*/ 0 w 4342563"/>
              <a:gd name="connsiteY5" fmla="*/ 6395 h 5149895"/>
              <a:gd name="connsiteX0" fmla="*/ 0 w 4324549"/>
              <a:gd name="connsiteY0" fmla="*/ 6395 h 5149895"/>
              <a:gd name="connsiteX1" fmla="*/ 1086379 w 4324549"/>
              <a:gd name="connsiteY1" fmla="*/ 0 h 5149895"/>
              <a:gd name="connsiteX2" fmla="*/ 3413271 w 4324549"/>
              <a:gd name="connsiteY2" fmla="*/ 1491096 h 5149895"/>
              <a:gd name="connsiteX3" fmla="*/ 4194059 w 4324549"/>
              <a:gd name="connsiteY3" fmla="*/ 5130712 h 5149895"/>
              <a:gd name="connsiteX4" fmla="*/ 0 w 4324549"/>
              <a:gd name="connsiteY4" fmla="*/ 5149895 h 5149895"/>
              <a:gd name="connsiteX5" fmla="*/ 0 w 4324549"/>
              <a:gd name="connsiteY5" fmla="*/ 6395 h 5149895"/>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23344"/>
              <a:gd name="connsiteY0" fmla="*/ 12790 h 5156290"/>
              <a:gd name="connsiteX1" fmla="*/ 2416415 w 4323344"/>
              <a:gd name="connsiteY1" fmla="*/ 0 h 5156290"/>
              <a:gd name="connsiteX2" fmla="*/ 3547554 w 4323344"/>
              <a:gd name="connsiteY2" fmla="*/ 1484702 h 5156290"/>
              <a:gd name="connsiteX3" fmla="*/ 4194059 w 4323344"/>
              <a:gd name="connsiteY3" fmla="*/ 5137107 h 5156290"/>
              <a:gd name="connsiteX4" fmla="*/ 0 w 4323344"/>
              <a:gd name="connsiteY4" fmla="*/ 5156290 h 5156290"/>
              <a:gd name="connsiteX5" fmla="*/ 0 w 4323344"/>
              <a:gd name="connsiteY5" fmla="*/ 12790 h 5156290"/>
              <a:gd name="connsiteX0" fmla="*/ 0 w 4347914"/>
              <a:gd name="connsiteY0" fmla="*/ 12790 h 5156290"/>
              <a:gd name="connsiteX1" fmla="*/ 2416415 w 4347914"/>
              <a:gd name="connsiteY1" fmla="*/ 0 h 5156290"/>
              <a:gd name="connsiteX2" fmla="*/ 3547554 w 4347914"/>
              <a:gd name="connsiteY2" fmla="*/ 1484702 h 5156290"/>
              <a:gd name="connsiteX3" fmla="*/ 4194059 w 4347914"/>
              <a:gd name="connsiteY3" fmla="*/ 5137107 h 5156290"/>
              <a:gd name="connsiteX4" fmla="*/ 0 w 4347914"/>
              <a:gd name="connsiteY4" fmla="*/ 5156290 h 5156290"/>
              <a:gd name="connsiteX5" fmla="*/ 0 w 4347914"/>
              <a:gd name="connsiteY5" fmla="*/ 12790 h 5156290"/>
              <a:gd name="connsiteX0" fmla="*/ 0 w 4351928"/>
              <a:gd name="connsiteY0" fmla="*/ 12790 h 5156290"/>
              <a:gd name="connsiteX1" fmla="*/ 2416415 w 4351928"/>
              <a:gd name="connsiteY1" fmla="*/ 0 h 5156290"/>
              <a:gd name="connsiteX2" fmla="*/ 3573131 w 4351928"/>
              <a:gd name="connsiteY2" fmla="*/ 1452730 h 5156290"/>
              <a:gd name="connsiteX3" fmla="*/ 4194059 w 4351928"/>
              <a:gd name="connsiteY3" fmla="*/ 5137107 h 5156290"/>
              <a:gd name="connsiteX4" fmla="*/ 0 w 4351928"/>
              <a:gd name="connsiteY4" fmla="*/ 5156290 h 5156290"/>
              <a:gd name="connsiteX5" fmla="*/ 0 w 4351928"/>
              <a:gd name="connsiteY5" fmla="*/ 12790 h 5156290"/>
              <a:gd name="connsiteX0" fmla="*/ 0 w 4325152"/>
              <a:gd name="connsiteY0" fmla="*/ 12790 h 5156290"/>
              <a:gd name="connsiteX1" fmla="*/ 2480359 w 4325152"/>
              <a:gd name="connsiteY1" fmla="*/ 0 h 5156290"/>
              <a:gd name="connsiteX2" fmla="*/ 3573131 w 4325152"/>
              <a:gd name="connsiteY2" fmla="*/ 1452730 h 5156290"/>
              <a:gd name="connsiteX3" fmla="*/ 4194059 w 4325152"/>
              <a:gd name="connsiteY3" fmla="*/ 5137107 h 5156290"/>
              <a:gd name="connsiteX4" fmla="*/ 0 w 4325152"/>
              <a:gd name="connsiteY4" fmla="*/ 5156290 h 5156290"/>
              <a:gd name="connsiteX5" fmla="*/ 0 w 4325152"/>
              <a:gd name="connsiteY5" fmla="*/ 12790 h 5156290"/>
              <a:gd name="connsiteX0" fmla="*/ 0 w 4316181"/>
              <a:gd name="connsiteY0" fmla="*/ 12790 h 5156290"/>
              <a:gd name="connsiteX1" fmla="*/ 2480359 w 4316181"/>
              <a:gd name="connsiteY1" fmla="*/ 0 h 5156290"/>
              <a:gd name="connsiteX2" fmla="*/ 3573131 w 4316181"/>
              <a:gd name="connsiteY2" fmla="*/ 1452730 h 5156290"/>
              <a:gd name="connsiteX3" fmla="*/ 4194059 w 4316181"/>
              <a:gd name="connsiteY3" fmla="*/ 5137107 h 5156290"/>
              <a:gd name="connsiteX4" fmla="*/ 0 w 4316181"/>
              <a:gd name="connsiteY4" fmla="*/ 5156290 h 5156290"/>
              <a:gd name="connsiteX5" fmla="*/ 0 w 4316181"/>
              <a:gd name="connsiteY5" fmla="*/ 12790 h 5156290"/>
              <a:gd name="connsiteX0" fmla="*/ 0 w 4327925"/>
              <a:gd name="connsiteY0" fmla="*/ 12790 h 5156290"/>
              <a:gd name="connsiteX1" fmla="*/ 2480359 w 4327925"/>
              <a:gd name="connsiteY1" fmla="*/ 0 h 5156290"/>
              <a:gd name="connsiteX2" fmla="*/ 3573131 w 4327925"/>
              <a:gd name="connsiteY2" fmla="*/ 1452730 h 5156290"/>
              <a:gd name="connsiteX3" fmla="*/ 4194059 w 4327925"/>
              <a:gd name="connsiteY3" fmla="*/ 5137107 h 5156290"/>
              <a:gd name="connsiteX4" fmla="*/ 0 w 4327925"/>
              <a:gd name="connsiteY4" fmla="*/ 5156290 h 5156290"/>
              <a:gd name="connsiteX5" fmla="*/ 0 w 4327925"/>
              <a:gd name="connsiteY5" fmla="*/ 12790 h 5156290"/>
              <a:gd name="connsiteX0" fmla="*/ 0 w 4342548"/>
              <a:gd name="connsiteY0" fmla="*/ 12790 h 5156290"/>
              <a:gd name="connsiteX1" fmla="*/ 2480359 w 4342548"/>
              <a:gd name="connsiteY1" fmla="*/ 0 h 5156290"/>
              <a:gd name="connsiteX2" fmla="*/ 3573131 w 4342548"/>
              <a:gd name="connsiteY2" fmla="*/ 1452730 h 5156290"/>
              <a:gd name="connsiteX3" fmla="*/ 4194059 w 4342548"/>
              <a:gd name="connsiteY3" fmla="*/ 5137107 h 5156290"/>
              <a:gd name="connsiteX4" fmla="*/ 0 w 4342548"/>
              <a:gd name="connsiteY4" fmla="*/ 5156290 h 5156290"/>
              <a:gd name="connsiteX5" fmla="*/ 0 w 4342548"/>
              <a:gd name="connsiteY5" fmla="*/ 12790 h 5156290"/>
              <a:gd name="connsiteX0" fmla="*/ 0 w 4940254"/>
              <a:gd name="connsiteY0" fmla="*/ 12790 h 5162685"/>
              <a:gd name="connsiteX1" fmla="*/ 2480359 w 4940254"/>
              <a:gd name="connsiteY1" fmla="*/ 0 h 5162685"/>
              <a:gd name="connsiteX2" fmla="*/ 3573131 w 4940254"/>
              <a:gd name="connsiteY2" fmla="*/ 1452730 h 5162685"/>
              <a:gd name="connsiteX3" fmla="*/ 4852683 w 4940254"/>
              <a:gd name="connsiteY3" fmla="*/ 5162685 h 5162685"/>
              <a:gd name="connsiteX4" fmla="*/ 0 w 4940254"/>
              <a:gd name="connsiteY4" fmla="*/ 5156290 h 5162685"/>
              <a:gd name="connsiteX5" fmla="*/ 0 w 4940254"/>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593407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788739"/>
              <a:gd name="connsiteY0" fmla="*/ 12790 h 5169080"/>
              <a:gd name="connsiteX1" fmla="*/ 2525119 w 4788739"/>
              <a:gd name="connsiteY1" fmla="*/ 0 h 5169080"/>
              <a:gd name="connsiteX2" fmla="*/ 3624287 w 4788739"/>
              <a:gd name="connsiteY2" fmla="*/ 1555040 h 5169080"/>
              <a:gd name="connsiteX3" fmla="*/ 4788739 w 4788739"/>
              <a:gd name="connsiteY3" fmla="*/ 5169080 h 5169080"/>
              <a:gd name="connsiteX4" fmla="*/ 0 w 4788739"/>
              <a:gd name="connsiteY4" fmla="*/ 5156290 h 5169080"/>
              <a:gd name="connsiteX5" fmla="*/ 0 w 4788739"/>
              <a:gd name="connsiteY5" fmla="*/ 12790 h 5169080"/>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699218"/>
              <a:gd name="connsiteY0" fmla="*/ 12790 h 5156290"/>
              <a:gd name="connsiteX1" fmla="*/ 2525119 w 4699218"/>
              <a:gd name="connsiteY1" fmla="*/ 0 h 5156290"/>
              <a:gd name="connsiteX2" fmla="*/ 3598709 w 4699218"/>
              <a:gd name="connsiteY2" fmla="*/ 1459124 h 5156290"/>
              <a:gd name="connsiteX3" fmla="*/ 4699218 w 4699218"/>
              <a:gd name="connsiteY3" fmla="*/ 5149897 h 5156290"/>
              <a:gd name="connsiteX4" fmla="*/ 0 w 4699218"/>
              <a:gd name="connsiteY4" fmla="*/ 5156290 h 5156290"/>
              <a:gd name="connsiteX5" fmla="*/ 0 w 4699218"/>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289" h="5149896">
                <a:moveTo>
                  <a:pt x="0" y="6396"/>
                </a:moveTo>
                <a:lnTo>
                  <a:pt x="2544302" y="0"/>
                </a:lnTo>
                <a:cubicBezTo>
                  <a:pt x="2527437" y="12789"/>
                  <a:pt x="3144707" y="640241"/>
                  <a:pt x="3598709" y="1452730"/>
                </a:cubicBezTo>
                <a:cubicBezTo>
                  <a:pt x="4052711" y="2265219"/>
                  <a:pt x="4567254" y="3487352"/>
                  <a:pt x="4846289" y="5143503"/>
                </a:cubicBezTo>
                <a:lnTo>
                  <a:pt x="0" y="5149896"/>
                </a:lnTo>
                <a:lnTo>
                  <a:pt x="0" y="6396"/>
                </a:lnTo>
                <a:close/>
              </a:path>
            </a:pathLst>
          </a:custGeom>
          <a:solidFill>
            <a:schemeClr val="bg2">
              <a:lumMod val="40000"/>
              <a:lumOff val="60000"/>
            </a:schemeClr>
          </a:solidFill>
        </p:spPr>
        <p:txBody>
          <a:bodyPr/>
          <a:lstStyle/>
          <a:p>
            <a:r>
              <a:rPr lang="en-US"/>
              <a:t>Click icon to add picture</a:t>
            </a:r>
            <a:endParaRPr lang="en-US" dirty="0"/>
          </a:p>
        </p:txBody>
      </p:sp>
      <p:sp>
        <p:nvSpPr>
          <p:cNvPr id="4" name="Title 1">
            <a:extLst>
              <a:ext uri="{FF2B5EF4-FFF2-40B4-BE49-F238E27FC236}">
                <a16:creationId xmlns:a16="http://schemas.microsoft.com/office/drawing/2014/main" id="{2235636D-6975-F7F3-72F9-920B30EFC0F0}"/>
              </a:ext>
            </a:extLst>
          </p:cNvPr>
          <p:cNvSpPr>
            <a:spLocks noGrp="1"/>
          </p:cNvSpPr>
          <p:nvPr>
            <p:ph type="title"/>
          </p:nvPr>
        </p:nvSpPr>
        <p:spPr>
          <a:xfrm>
            <a:off x="5229225" y="460514"/>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6D5D2AD6-68D7-0EC3-BE3A-999AE4BB265E}"/>
              </a:ext>
            </a:extLst>
          </p:cNvPr>
          <p:cNvSpPr>
            <a:spLocks noGrp="1"/>
          </p:cNvSpPr>
          <p:nvPr>
            <p:ph type="body" sz="quarter" idx="13" hasCustomPrompt="1"/>
          </p:nvPr>
        </p:nvSpPr>
        <p:spPr>
          <a:xfrm>
            <a:off x="5229225" y="1921014"/>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1" name="Footer Placeholder 18">
            <a:extLst>
              <a:ext uri="{FF2B5EF4-FFF2-40B4-BE49-F238E27FC236}">
                <a16:creationId xmlns:a16="http://schemas.microsoft.com/office/drawing/2014/main" id="{C37271A1-17CA-E074-5BAC-63C92EB88D8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B08A7988-95BD-6570-B601-F30BD64862F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1041821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F517-532C-E3D1-215C-DC374461A206}"/>
              </a:ext>
            </a:extLst>
          </p:cNvPr>
          <p:cNvSpPr>
            <a:spLocks noGrp="1"/>
          </p:cNvSpPr>
          <p:nvPr>
            <p:ph type="title"/>
          </p:nvPr>
        </p:nvSpPr>
        <p:spPr>
          <a:xfrm>
            <a:off x="552077" y="1807699"/>
            <a:ext cx="2994069" cy="1420838"/>
          </a:xfrm>
        </p:spPr>
        <p:txBody>
          <a:bodyPr lIns="0" tIns="0" rIns="0" bIns="0" anchor="b" anchorCtr="0">
            <a:noAutofit/>
          </a:bodyPr>
          <a:lstStyle>
            <a:lvl1pPr>
              <a:lnSpc>
                <a:spcPts val="3000"/>
              </a:lnSpc>
              <a:spcAft>
                <a:spcPts val="1200"/>
              </a:spcAft>
              <a:defRPr sz="28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3E42DF0-9C66-4843-38F9-E83F98DE2E64}"/>
              </a:ext>
            </a:extLst>
          </p:cNvPr>
          <p:cNvSpPr>
            <a:spLocks noGrp="1"/>
          </p:cNvSpPr>
          <p:nvPr>
            <p:ph type="body" sz="quarter" idx="11"/>
          </p:nvPr>
        </p:nvSpPr>
        <p:spPr>
          <a:xfrm>
            <a:off x="555296" y="3552680"/>
            <a:ext cx="2990850" cy="731838"/>
          </a:xfrm>
        </p:spPr>
        <p:txBody>
          <a:bodyPr lIns="0" tIns="0" rIns="0" bIns="0">
            <a:noAutofit/>
          </a:bodyPr>
          <a:lstStyle>
            <a:lvl1pPr marL="0" indent="0">
              <a:buNone/>
              <a:defRPr sz="14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a:t>Click to edit Master text styles</a:t>
            </a:r>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ogo for a company&#10;&#10;Description automatically generated">
            <a:extLst>
              <a:ext uri="{FF2B5EF4-FFF2-40B4-BE49-F238E27FC236}">
                <a16:creationId xmlns:a16="http://schemas.microsoft.com/office/drawing/2014/main" id="{62578D50-E74B-24AD-F0E7-AC31E6E93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077" y="348654"/>
            <a:ext cx="2721748" cy="1020656"/>
          </a:xfrm>
          <a:prstGeom prst="rect">
            <a:avLst/>
          </a:prstGeom>
        </p:spPr>
      </p:pic>
      <p:sp>
        <p:nvSpPr>
          <p:cNvPr id="3" name="Picture Placeholder 2">
            <a:extLst>
              <a:ext uri="{FF2B5EF4-FFF2-40B4-BE49-F238E27FC236}">
                <a16:creationId xmlns:a16="http://schemas.microsoft.com/office/drawing/2014/main" id="{53C05938-0A78-EC73-B38D-0434C991A870}"/>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395885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Photo Slide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43500"/>
          </a:xfrm>
          <a:prstGeom prst="rect">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7F06FD26-CE5C-15FD-8C25-AAA1060D946F}"/>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
        <p:nvSpPr>
          <p:cNvPr id="9" name="Title 1">
            <a:extLst>
              <a:ext uri="{FF2B5EF4-FFF2-40B4-BE49-F238E27FC236}">
                <a16:creationId xmlns:a16="http://schemas.microsoft.com/office/drawing/2014/main" id="{60F3484A-B746-F3F7-A584-548CEE042BA6}"/>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C973777D-D6F8-99EB-9073-B251E9A3B414}"/>
              </a:ext>
            </a:extLst>
          </p:cNvPr>
          <p:cNvSpPr>
            <a:spLocks noGrp="1"/>
          </p:cNvSpPr>
          <p:nvPr>
            <p:ph type="body" sz="quarter" idx="15"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1" name="Footer Placeholder 18">
            <a:extLst>
              <a:ext uri="{FF2B5EF4-FFF2-40B4-BE49-F238E27FC236}">
                <a16:creationId xmlns:a16="http://schemas.microsoft.com/office/drawing/2014/main" id="{5F8F012C-F393-8DEB-2D8C-3053ABD7AA7F}"/>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F88C467D-F7E3-BF87-F83A-F2FBA500C3B9}"/>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2310374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Photo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43500"/>
          </a:xfrm>
          <a:prstGeom prst="rect">
            <a:avLst/>
          </a:pr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7F06FD26-CE5C-15FD-8C25-AAA1060D946F}"/>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
        <p:nvSpPr>
          <p:cNvPr id="4" name="Title 1">
            <a:extLst>
              <a:ext uri="{FF2B5EF4-FFF2-40B4-BE49-F238E27FC236}">
                <a16:creationId xmlns:a16="http://schemas.microsoft.com/office/drawing/2014/main" id="{A5F87CE0-39A0-32A0-1D3E-04B892DAE6EE}"/>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9032D0E6-5C1E-DD87-F61D-F251F36639DF}"/>
              </a:ext>
            </a:extLst>
          </p:cNvPr>
          <p:cNvSpPr>
            <a:spLocks noGrp="1"/>
          </p:cNvSpPr>
          <p:nvPr>
            <p:ph type="body" sz="quarter" idx="15"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6" name="Footer Placeholder 18">
            <a:extLst>
              <a:ext uri="{FF2B5EF4-FFF2-40B4-BE49-F238E27FC236}">
                <a16:creationId xmlns:a16="http://schemas.microsoft.com/office/drawing/2014/main" id="{0237E295-465B-445D-775F-904CF6BC9D54}"/>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9" name="Slide Number Placeholder 19">
            <a:extLst>
              <a:ext uri="{FF2B5EF4-FFF2-40B4-BE49-F238E27FC236}">
                <a16:creationId xmlns:a16="http://schemas.microsoft.com/office/drawing/2014/main" id="{35B6744D-8ED6-236F-42C2-2E639FAFE0B6}"/>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4142936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Photo Slide –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43500"/>
          </a:xfrm>
          <a:prstGeom prst="rect">
            <a:avLst/>
          </a:pr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7F06FD26-CE5C-15FD-8C25-AAA1060D946F}"/>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
        <p:nvSpPr>
          <p:cNvPr id="4" name="Title 1">
            <a:extLst>
              <a:ext uri="{FF2B5EF4-FFF2-40B4-BE49-F238E27FC236}">
                <a16:creationId xmlns:a16="http://schemas.microsoft.com/office/drawing/2014/main" id="{E4710781-C284-FAC2-D934-7977C3A74AF5}"/>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0E0785C1-376F-CC80-663D-B6CDDAD64EF4}"/>
              </a:ext>
            </a:extLst>
          </p:cNvPr>
          <p:cNvSpPr>
            <a:spLocks noGrp="1"/>
          </p:cNvSpPr>
          <p:nvPr>
            <p:ph type="body" sz="quarter" idx="15"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6" name="Footer Placeholder 18">
            <a:extLst>
              <a:ext uri="{FF2B5EF4-FFF2-40B4-BE49-F238E27FC236}">
                <a16:creationId xmlns:a16="http://schemas.microsoft.com/office/drawing/2014/main" id="{2583692E-7AAC-9CF7-4461-B31A8170EA23}"/>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9" name="Slide Number Placeholder 19">
            <a:extLst>
              <a:ext uri="{FF2B5EF4-FFF2-40B4-BE49-F238E27FC236}">
                <a16:creationId xmlns:a16="http://schemas.microsoft.com/office/drawing/2014/main" id="{E6206198-C4B9-A338-6342-0DEC28DD3A54}"/>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1073391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Photo Slide – Whit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7F06FD26-CE5C-15FD-8C25-AAA1060D946F}"/>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7BFFF871-16EA-49D7-C85B-C58CEA3783D9}"/>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F3A114A7-7AF3-E6A8-2628-264EEAE6C061}"/>
              </a:ext>
            </a:extLst>
          </p:cNvPr>
          <p:cNvSpPr>
            <a:spLocks noGrp="1"/>
          </p:cNvSpPr>
          <p:nvPr>
            <p:ph type="body" sz="quarter" idx="15"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0" name="Footer Placeholder 18">
            <a:extLst>
              <a:ext uri="{FF2B5EF4-FFF2-40B4-BE49-F238E27FC236}">
                <a16:creationId xmlns:a16="http://schemas.microsoft.com/office/drawing/2014/main" id="{C62276DB-6596-3AA1-A8D1-7A42AF4A7CD2}"/>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11" name="Slide Number Placeholder 19">
            <a:extLst>
              <a:ext uri="{FF2B5EF4-FFF2-40B4-BE49-F238E27FC236}">
                <a16:creationId xmlns:a16="http://schemas.microsoft.com/office/drawing/2014/main" id="{1BD8E432-DC99-794E-4A1D-82C4489A715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1916206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5411445" cy="994172"/>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704941"/>
            <a:ext cx="7765366" cy="2810788"/>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8">
            <a:extLst>
              <a:ext uri="{FF2B5EF4-FFF2-40B4-BE49-F238E27FC236}">
                <a16:creationId xmlns:a16="http://schemas.microsoft.com/office/drawing/2014/main" id="{FF333F95-A056-490B-467D-302CE6ABC068}"/>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75B6E487-654B-9F90-6EDA-3E2D9F1B42C6}"/>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3" name="Right Triangle 7">
            <a:extLst>
              <a:ext uri="{FF2B5EF4-FFF2-40B4-BE49-F238E27FC236}">
                <a16:creationId xmlns:a16="http://schemas.microsoft.com/office/drawing/2014/main" id="{E5EC86C1-092F-33E7-7B6A-C647B28F2E06}"/>
              </a:ext>
            </a:extLst>
          </p:cNvPr>
          <p:cNvSpPr/>
          <p:nvPr userDrawn="1"/>
        </p:nvSpPr>
        <p:spPr>
          <a:xfrm rot="10800000">
            <a:off x="4755096" y="3364"/>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479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5411445" cy="994172"/>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704941"/>
            <a:ext cx="7765366" cy="2810788"/>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8">
            <a:extLst>
              <a:ext uri="{FF2B5EF4-FFF2-40B4-BE49-F238E27FC236}">
                <a16:creationId xmlns:a16="http://schemas.microsoft.com/office/drawing/2014/main" id="{C54A462B-68A8-6AA8-9F20-AE132F9160C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8" name="Slide Number Placeholder 19">
            <a:extLst>
              <a:ext uri="{FF2B5EF4-FFF2-40B4-BE49-F238E27FC236}">
                <a16:creationId xmlns:a16="http://schemas.microsoft.com/office/drawing/2014/main" id="{E2690D2E-F072-B3C9-D030-D818B9950A12}"/>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3" name="Right Triangle 7">
            <a:extLst>
              <a:ext uri="{FF2B5EF4-FFF2-40B4-BE49-F238E27FC236}">
                <a16:creationId xmlns:a16="http://schemas.microsoft.com/office/drawing/2014/main" id="{14461F7D-A1BC-02DD-2D5B-AD11F4C9F909}"/>
              </a:ext>
            </a:extLst>
          </p:cNvPr>
          <p:cNvSpPr/>
          <p:nvPr userDrawn="1"/>
        </p:nvSpPr>
        <p:spPr>
          <a:xfrm rot="10800000">
            <a:off x="4755096" y="3364"/>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216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5411445" cy="994172"/>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704941"/>
            <a:ext cx="7765366" cy="2810788"/>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8">
            <a:extLst>
              <a:ext uri="{FF2B5EF4-FFF2-40B4-BE49-F238E27FC236}">
                <a16:creationId xmlns:a16="http://schemas.microsoft.com/office/drawing/2014/main" id="{A6D704F5-6D36-59C6-C41A-8028AFDA1FE0}"/>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8" name="Slide Number Placeholder 19">
            <a:extLst>
              <a:ext uri="{FF2B5EF4-FFF2-40B4-BE49-F238E27FC236}">
                <a16:creationId xmlns:a16="http://schemas.microsoft.com/office/drawing/2014/main" id="{0D80C82F-2734-2827-870D-6CAA6CA1ECCC}"/>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3" name="Right Triangle 7">
            <a:extLst>
              <a:ext uri="{FF2B5EF4-FFF2-40B4-BE49-F238E27FC236}">
                <a16:creationId xmlns:a16="http://schemas.microsoft.com/office/drawing/2014/main" id="{F4F74B83-7C74-A770-60D9-4656855E2EE3}"/>
              </a:ext>
            </a:extLst>
          </p:cNvPr>
          <p:cNvSpPr/>
          <p:nvPr userDrawn="1"/>
        </p:nvSpPr>
        <p:spPr>
          <a:xfrm rot="10800000">
            <a:off x="4755096" y="3364"/>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5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Photos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19" name="Picture Placeholder 18">
            <a:extLst>
              <a:ext uri="{FF2B5EF4-FFF2-40B4-BE49-F238E27FC236}">
                <a16:creationId xmlns:a16="http://schemas.microsoft.com/office/drawing/2014/main" id="{9913ACC7-E0DC-E13D-7C4F-A30B47833650}"/>
              </a:ext>
            </a:extLst>
          </p:cNvPr>
          <p:cNvSpPr>
            <a:spLocks noGrp="1"/>
          </p:cNvSpPr>
          <p:nvPr>
            <p:ph type="pic" sz="quarter" idx="31"/>
          </p:nvPr>
        </p:nvSpPr>
        <p:spPr>
          <a:xfrm>
            <a:off x="414338" y="673100"/>
            <a:ext cx="1666875" cy="1665288"/>
          </a:xfrm>
          <a:solidFill>
            <a:schemeClr val="bg2">
              <a:lumMod val="40000"/>
              <a:lumOff val="60000"/>
            </a:schemeClr>
          </a:solidFill>
        </p:spPr>
        <p:txBody>
          <a:bodyPr/>
          <a:lstStyle/>
          <a:p>
            <a:r>
              <a:rPr lang="en-US"/>
              <a:t>Click icon to add picture</a:t>
            </a:r>
          </a:p>
        </p:txBody>
      </p:sp>
      <p:sp>
        <p:nvSpPr>
          <p:cNvPr id="20" name="Picture Placeholder 18">
            <a:extLst>
              <a:ext uri="{FF2B5EF4-FFF2-40B4-BE49-F238E27FC236}">
                <a16:creationId xmlns:a16="http://schemas.microsoft.com/office/drawing/2014/main" id="{E3351273-376D-65CE-DB0E-684FD841E61B}"/>
              </a:ext>
            </a:extLst>
          </p:cNvPr>
          <p:cNvSpPr>
            <a:spLocks noGrp="1"/>
          </p:cNvSpPr>
          <p:nvPr>
            <p:ph type="pic" sz="quarter" idx="32"/>
          </p:nvPr>
        </p:nvSpPr>
        <p:spPr>
          <a:xfrm>
            <a:off x="2282680" y="673100"/>
            <a:ext cx="1666875" cy="1665288"/>
          </a:xfrm>
          <a:solidFill>
            <a:schemeClr val="bg2">
              <a:lumMod val="40000"/>
              <a:lumOff val="60000"/>
            </a:schemeClr>
          </a:solidFill>
        </p:spPr>
        <p:txBody>
          <a:bodyPr/>
          <a:lstStyle/>
          <a:p>
            <a:r>
              <a:rPr lang="en-US"/>
              <a:t>Click icon to add picture</a:t>
            </a:r>
          </a:p>
        </p:txBody>
      </p:sp>
      <p:sp>
        <p:nvSpPr>
          <p:cNvPr id="21" name="Picture Placeholder 18">
            <a:extLst>
              <a:ext uri="{FF2B5EF4-FFF2-40B4-BE49-F238E27FC236}">
                <a16:creationId xmlns:a16="http://schemas.microsoft.com/office/drawing/2014/main" id="{CCDBFF7A-C5EC-7301-2243-128DF6DA5986}"/>
              </a:ext>
            </a:extLst>
          </p:cNvPr>
          <p:cNvSpPr>
            <a:spLocks noGrp="1"/>
          </p:cNvSpPr>
          <p:nvPr>
            <p:ph type="pic" sz="quarter" idx="33"/>
          </p:nvPr>
        </p:nvSpPr>
        <p:spPr>
          <a:xfrm>
            <a:off x="414338" y="2571750"/>
            <a:ext cx="1666875" cy="1665288"/>
          </a:xfrm>
          <a:solidFill>
            <a:schemeClr val="bg2">
              <a:lumMod val="40000"/>
              <a:lumOff val="60000"/>
            </a:schemeClr>
          </a:solidFill>
        </p:spPr>
        <p:txBody>
          <a:bodyPr/>
          <a:lstStyle/>
          <a:p>
            <a:r>
              <a:rPr lang="en-US"/>
              <a:t>Click icon to add picture</a:t>
            </a:r>
          </a:p>
        </p:txBody>
      </p:sp>
      <p:sp>
        <p:nvSpPr>
          <p:cNvPr id="22" name="Picture Placeholder 18">
            <a:extLst>
              <a:ext uri="{FF2B5EF4-FFF2-40B4-BE49-F238E27FC236}">
                <a16:creationId xmlns:a16="http://schemas.microsoft.com/office/drawing/2014/main" id="{4BE15119-4040-F51E-D9F7-1F98C691FC24}"/>
              </a:ext>
            </a:extLst>
          </p:cNvPr>
          <p:cNvSpPr>
            <a:spLocks noGrp="1"/>
          </p:cNvSpPr>
          <p:nvPr>
            <p:ph type="pic" sz="quarter" idx="34"/>
          </p:nvPr>
        </p:nvSpPr>
        <p:spPr>
          <a:xfrm>
            <a:off x="2282680" y="2571750"/>
            <a:ext cx="1666875" cy="1665288"/>
          </a:xfrm>
          <a:solidFill>
            <a:schemeClr val="bg2">
              <a:lumMod val="40000"/>
              <a:lumOff val="60000"/>
            </a:schemeClr>
          </a:solidFill>
        </p:spPr>
        <p:txBody>
          <a:bodyPr/>
          <a:lstStyle/>
          <a:p>
            <a:r>
              <a:rPr lang="en-US"/>
              <a:t>Click icon to add picture</a:t>
            </a:r>
          </a:p>
        </p:txBody>
      </p:sp>
      <p:sp>
        <p:nvSpPr>
          <p:cNvPr id="25" name="Title 1">
            <a:extLst>
              <a:ext uri="{FF2B5EF4-FFF2-40B4-BE49-F238E27FC236}">
                <a16:creationId xmlns:a16="http://schemas.microsoft.com/office/drawing/2014/main" id="{2298CEAE-8656-2BC6-472E-1B4D9E760432}"/>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28" name="Text Placeholder 8">
            <a:extLst>
              <a:ext uri="{FF2B5EF4-FFF2-40B4-BE49-F238E27FC236}">
                <a16:creationId xmlns:a16="http://schemas.microsoft.com/office/drawing/2014/main" id="{FC2685C2-2654-E5FE-4716-53DAFC05466C}"/>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33" name="Footer Placeholder 18">
            <a:extLst>
              <a:ext uri="{FF2B5EF4-FFF2-40B4-BE49-F238E27FC236}">
                <a16:creationId xmlns:a16="http://schemas.microsoft.com/office/drawing/2014/main" id="{6C566AA6-5049-F3B8-8023-809581AD97C0}"/>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34" name="Slide Number Placeholder 19">
            <a:extLst>
              <a:ext uri="{FF2B5EF4-FFF2-40B4-BE49-F238E27FC236}">
                <a16:creationId xmlns:a16="http://schemas.microsoft.com/office/drawing/2014/main" id="{B7C5A49B-1C93-3DF3-7EE6-7AEE3FCAE5AD}"/>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35" name="Text Placeholder 8">
            <a:extLst>
              <a:ext uri="{FF2B5EF4-FFF2-40B4-BE49-F238E27FC236}">
                <a16:creationId xmlns:a16="http://schemas.microsoft.com/office/drawing/2014/main" id="{0FE96C30-576D-E0B7-0A76-EF624A598721}"/>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Tree>
    <p:extLst>
      <p:ext uri="{BB962C8B-B14F-4D97-AF65-F5344CB8AC3E}">
        <p14:creationId xmlns:p14="http://schemas.microsoft.com/office/powerpoint/2010/main" val="3452944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Photos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8">
            <a:extLst>
              <a:ext uri="{FF2B5EF4-FFF2-40B4-BE49-F238E27FC236}">
                <a16:creationId xmlns:a16="http://schemas.microsoft.com/office/drawing/2014/main" id="{C5C6E23C-9AD7-B906-4AEE-967A48241C08}"/>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19" name="Picture Placeholder 18">
            <a:extLst>
              <a:ext uri="{FF2B5EF4-FFF2-40B4-BE49-F238E27FC236}">
                <a16:creationId xmlns:a16="http://schemas.microsoft.com/office/drawing/2014/main" id="{9913ACC7-E0DC-E13D-7C4F-A30B47833650}"/>
              </a:ext>
            </a:extLst>
          </p:cNvPr>
          <p:cNvSpPr>
            <a:spLocks noGrp="1"/>
          </p:cNvSpPr>
          <p:nvPr>
            <p:ph type="pic" sz="quarter" idx="31"/>
          </p:nvPr>
        </p:nvSpPr>
        <p:spPr>
          <a:xfrm>
            <a:off x="414338" y="673100"/>
            <a:ext cx="1666875" cy="1665288"/>
          </a:xfrm>
          <a:solidFill>
            <a:schemeClr val="bg2">
              <a:lumMod val="40000"/>
              <a:lumOff val="60000"/>
            </a:schemeClr>
          </a:solidFill>
        </p:spPr>
        <p:txBody>
          <a:bodyPr/>
          <a:lstStyle/>
          <a:p>
            <a:r>
              <a:rPr lang="en-US"/>
              <a:t>Click icon to add picture</a:t>
            </a:r>
          </a:p>
        </p:txBody>
      </p:sp>
      <p:sp>
        <p:nvSpPr>
          <p:cNvPr id="20" name="Picture Placeholder 18">
            <a:extLst>
              <a:ext uri="{FF2B5EF4-FFF2-40B4-BE49-F238E27FC236}">
                <a16:creationId xmlns:a16="http://schemas.microsoft.com/office/drawing/2014/main" id="{E3351273-376D-65CE-DB0E-684FD841E61B}"/>
              </a:ext>
            </a:extLst>
          </p:cNvPr>
          <p:cNvSpPr>
            <a:spLocks noGrp="1"/>
          </p:cNvSpPr>
          <p:nvPr>
            <p:ph type="pic" sz="quarter" idx="32"/>
          </p:nvPr>
        </p:nvSpPr>
        <p:spPr>
          <a:xfrm>
            <a:off x="2282680" y="673100"/>
            <a:ext cx="1666875" cy="1665288"/>
          </a:xfrm>
          <a:solidFill>
            <a:schemeClr val="bg2">
              <a:lumMod val="40000"/>
              <a:lumOff val="60000"/>
            </a:schemeClr>
          </a:solidFill>
        </p:spPr>
        <p:txBody>
          <a:bodyPr/>
          <a:lstStyle/>
          <a:p>
            <a:r>
              <a:rPr lang="en-US"/>
              <a:t>Click icon to add picture</a:t>
            </a:r>
          </a:p>
        </p:txBody>
      </p:sp>
      <p:sp>
        <p:nvSpPr>
          <p:cNvPr id="21" name="Picture Placeholder 18">
            <a:extLst>
              <a:ext uri="{FF2B5EF4-FFF2-40B4-BE49-F238E27FC236}">
                <a16:creationId xmlns:a16="http://schemas.microsoft.com/office/drawing/2014/main" id="{CCDBFF7A-C5EC-7301-2243-128DF6DA5986}"/>
              </a:ext>
            </a:extLst>
          </p:cNvPr>
          <p:cNvSpPr>
            <a:spLocks noGrp="1"/>
          </p:cNvSpPr>
          <p:nvPr>
            <p:ph type="pic" sz="quarter" idx="33"/>
          </p:nvPr>
        </p:nvSpPr>
        <p:spPr>
          <a:xfrm>
            <a:off x="414338" y="2571750"/>
            <a:ext cx="1666875" cy="1665288"/>
          </a:xfrm>
          <a:solidFill>
            <a:schemeClr val="bg2">
              <a:lumMod val="40000"/>
              <a:lumOff val="60000"/>
            </a:schemeClr>
          </a:solidFill>
        </p:spPr>
        <p:txBody>
          <a:bodyPr/>
          <a:lstStyle/>
          <a:p>
            <a:r>
              <a:rPr lang="en-US"/>
              <a:t>Click icon to add picture</a:t>
            </a:r>
          </a:p>
        </p:txBody>
      </p:sp>
      <p:sp>
        <p:nvSpPr>
          <p:cNvPr id="22" name="Picture Placeholder 18">
            <a:extLst>
              <a:ext uri="{FF2B5EF4-FFF2-40B4-BE49-F238E27FC236}">
                <a16:creationId xmlns:a16="http://schemas.microsoft.com/office/drawing/2014/main" id="{4BE15119-4040-F51E-D9F7-1F98C691FC24}"/>
              </a:ext>
            </a:extLst>
          </p:cNvPr>
          <p:cNvSpPr>
            <a:spLocks noGrp="1"/>
          </p:cNvSpPr>
          <p:nvPr>
            <p:ph type="pic" sz="quarter" idx="34"/>
          </p:nvPr>
        </p:nvSpPr>
        <p:spPr>
          <a:xfrm>
            <a:off x="2282680" y="2571750"/>
            <a:ext cx="1666875" cy="1665288"/>
          </a:xfrm>
          <a:solidFill>
            <a:schemeClr val="bg2">
              <a:lumMod val="40000"/>
              <a:lumOff val="60000"/>
            </a:schemeClr>
          </a:solidFill>
        </p:spPr>
        <p:txBody>
          <a:bodyPr/>
          <a:lstStyle/>
          <a:p>
            <a:r>
              <a:rPr lang="en-US"/>
              <a:t>Click icon to add picture</a:t>
            </a:r>
          </a:p>
        </p:txBody>
      </p:sp>
      <p:sp>
        <p:nvSpPr>
          <p:cNvPr id="4" name="Title 1">
            <a:extLst>
              <a:ext uri="{FF2B5EF4-FFF2-40B4-BE49-F238E27FC236}">
                <a16:creationId xmlns:a16="http://schemas.microsoft.com/office/drawing/2014/main" id="{B7D0C4FE-78E5-6C25-B7A5-51FF70EFCA2A}"/>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AE79D31C-EA49-6EF7-3E14-A1DF6D3F1D1C}"/>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6" name="Footer Placeholder 18">
            <a:extLst>
              <a:ext uri="{FF2B5EF4-FFF2-40B4-BE49-F238E27FC236}">
                <a16:creationId xmlns:a16="http://schemas.microsoft.com/office/drawing/2014/main" id="{267223B2-8221-13AB-0382-6699B6D50868}"/>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3922382D-6724-6F60-99B3-8B0659D8FC1B}"/>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110113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Photos Slide –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19" name="Picture Placeholder 18">
            <a:extLst>
              <a:ext uri="{FF2B5EF4-FFF2-40B4-BE49-F238E27FC236}">
                <a16:creationId xmlns:a16="http://schemas.microsoft.com/office/drawing/2014/main" id="{9913ACC7-E0DC-E13D-7C4F-A30B47833650}"/>
              </a:ext>
            </a:extLst>
          </p:cNvPr>
          <p:cNvSpPr>
            <a:spLocks noGrp="1"/>
          </p:cNvSpPr>
          <p:nvPr>
            <p:ph type="pic" sz="quarter" idx="31"/>
          </p:nvPr>
        </p:nvSpPr>
        <p:spPr>
          <a:xfrm>
            <a:off x="414338" y="673100"/>
            <a:ext cx="1666875" cy="1665288"/>
          </a:xfrm>
          <a:solidFill>
            <a:schemeClr val="bg2">
              <a:lumMod val="40000"/>
              <a:lumOff val="60000"/>
            </a:schemeClr>
          </a:solidFill>
        </p:spPr>
        <p:txBody>
          <a:bodyPr/>
          <a:lstStyle/>
          <a:p>
            <a:r>
              <a:rPr lang="en-US"/>
              <a:t>Click icon to add picture</a:t>
            </a:r>
          </a:p>
        </p:txBody>
      </p:sp>
      <p:sp>
        <p:nvSpPr>
          <p:cNvPr id="20" name="Picture Placeholder 18">
            <a:extLst>
              <a:ext uri="{FF2B5EF4-FFF2-40B4-BE49-F238E27FC236}">
                <a16:creationId xmlns:a16="http://schemas.microsoft.com/office/drawing/2014/main" id="{E3351273-376D-65CE-DB0E-684FD841E61B}"/>
              </a:ext>
            </a:extLst>
          </p:cNvPr>
          <p:cNvSpPr>
            <a:spLocks noGrp="1"/>
          </p:cNvSpPr>
          <p:nvPr>
            <p:ph type="pic" sz="quarter" idx="32"/>
          </p:nvPr>
        </p:nvSpPr>
        <p:spPr>
          <a:xfrm>
            <a:off x="2282680" y="673100"/>
            <a:ext cx="1666875" cy="1665288"/>
          </a:xfrm>
          <a:solidFill>
            <a:schemeClr val="bg2">
              <a:lumMod val="40000"/>
              <a:lumOff val="60000"/>
            </a:schemeClr>
          </a:solidFill>
        </p:spPr>
        <p:txBody>
          <a:bodyPr/>
          <a:lstStyle/>
          <a:p>
            <a:r>
              <a:rPr lang="en-US"/>
              <a:t>Click icon to add picture</a:t>
            </a:r>
          </a:p>
        </p:txBody>
      </p:sp>
      <p:sp>
        <p:nvSpPr>
          <p:cNvPr id="21" name="Picture Placeholder 18">
            <a:extLst>
              <a:ext uri="{FF2B5EF4-FFF2-40B4-BE49-F238E27FC236}">
                <a16:creationId xmlns:a16="http://schemas.microsoft.com/office/drawing/2014/main" id="{CCDBFF7A-C5EC-7301-2243-128DF6DA5986}"/>
              </a:ext>
            </a:extLst>
          </p:cNvPr>
          <p:cNvSpPr>
            <a:spLocks noGrp="1"/>
          </p:cNvSpPr>
          <p:nvPr>
            <p:ph type="pic" sz="quarter" idx="33"/>
          </p:nvPr>
        </p:nvSpPr>
        <p:spPr>
          <a:xfrm>
            <a:off x="414338" y="2571750"/>
            <a:ext cx="1666875" cy="1665288"/>
          </a:xfrm>
          <a:solidFill>
            <a:schemeClr val="bg2">
              <a:lumMod val="40000"/>
              <a:lumOff val="60000"/>
            </a:schemeClr>
          </a:solidFill>
        </p:spPr>
        <p:txBody>
          <a:bodyPr/>
          <a:lstStyle/>
          <a:p>
            <a:r>
              <a:rPr lang="en-US"/>
              <a:t>Click icon to add picture</a:t>
            </a:r>
          </a:p>
        </p:txBody>
      </p:sp>
      <p:sp>
        <p:nvSpPr>
          <p:cNvPr id="22" name="Picture Placeholder 18">
            <a:extLst>
              <a:ext uri="{FF2B5EF4-FFF2-40B4-BE49-F238E27FC236}">
                <a16:creationId xmlns:a16="http://schemas.microsoft.com/office/drawing/2014/main" id="{4BE15119-4040-F51E-D9F7-1F98C691FC24}"/>
              </a:ext>
            </a:extLst>
          </p:cNvPr>
          <p:cNvSpPr>
            <a:spLocks noGrp="1"/>
          </p:cNvSpPr>
          <p:nvPr>
            <p:ph type="pic" sz="quarter" idx="34"/>
          </p:nvPr>
        </p:nvSpPr>
        <p:spPr>
          <a:xfrm>
            <a:off x="2282680" y="2571750"/>
            <a:ext cx="1666875" cy="1665288"/>
          </a:xfrm>
          <a:solidFill>
            <a:schemeClr val="bg2">
              <a:lumMod val="40000"/>
              <a:lumOff val="60000"/>
            </a:schemeClr>
          </a:solidFill>
        </p:spPr>
        <p:txBody>
          <a:bodyPr/>
          <a:lstStyle/>
          <a:p>
            <a:r>
              <a:rPr lang="en-US"/>
              <a:t>Click icon to add picture</a:t>
            </a:r>
          </a:p>
        </p:txBody>
      </p:sp>
      <p:sp>
        <p:nvSpPr>
          <p:cNvPr id="4" name="Title 1">
            <a:extLst>
              <a:ext uri="{FF2B5EF4-FFF2-40B4-BE49-F238E27FC236}">
                <a16:creationId xmlns:a16="http://schemas.microsoft.com/office/drawing/2014/main" id="{C5D35287-8E27-3110-1A0C-2B29630A672D}"/>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0A2F88E1-07D0-4408-8AD7-AF5D34EBCCEE}"/>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6" name="Footer Placeholder 18">
            <a:extLst>
              <a:ext uri="{FF2B5EF4-FFF2-40B4-BE49-F238E27FC236}">
                <a16:creationId xmlns:a16="http://schemas.microsoft.com/office/drawing/2014/main" id="{18C1BC06-52A1-6ECB-324C-10563530FBE8}"/>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51C690BB-8A61-57E4-A4DC-C2BF1CD3746B}"/>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8" name="Text Placeholder 8">
            <a:extLst>
              <a:ext uri="{FF2B5EF4-FFF2-40B4-BE49-F238E27FC236}">
                <a16:creationId xmlns:a16="http://schemas.microsoft.com/office/drawing/2014/main" id="{C56704C5-D995-C988-5CB9-A2EE9DF621A7}"/>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Tree>
    <p:extLst>
      <p:ext uri="{BB962C8B-B14F-4D97-AF65-F5344CB8AC3E}">
        <p14:creationId xmlns:p14="http://schemas.microsoft.com/office/powerpoint/2010/main" val="320405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Icons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3DCF62-C236-E423-149F-D83CEC9754B8}"/>
              </a:ext>
            </a:extLst>
          </p:cNvPr>
          <p:cNvSpPr/>
          <p:nvPr userDrawn="1"/>
        </p:nvSpPr>
        <p:spPr>
          <a:xfrm>
            <a:off x="3850105" y="-28650"/>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45743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54571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84042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59197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61188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190658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271237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007080"/>
            <a:ext cx="2730500" cy="392113"/>
          </a:xfrm>
        </p:spPr>
        <p:txBody>
          <a:bodyPr lIns="0" tIns="0" rIns="0" bIns="0">
            <a:noAutofit/>
          </a:bodyPr>
          <a:lstStyle>
            <a:lvl1pPr marL="0" indent="0">
              <a:buNone/>
              <a:defRPr sz="1200"/>
            </a:lvl1pPr>
          </a:lstStyle>
          <a:p>
            <a:pPr lvl="0"/>
            <a:r>
              <a:rPr lang="en-US" dirty="0"/>
              <a:t>Body text</a:t>
            </a:r>
          </a:p>
        </p:txBody>
      </p:sp>
      <p:sp>
        <p:nvSpPr>
          <p:cNvPr id="29" name="Text Placeholder 11">
            <a:extLst>
              <a:ext uri="{FF2B5EF4-FFF2-40B4-BE49-F238E27FC236}">
                <a16:creationId xmlns:a16="http://schemas.microsoft.com/office/drawing/2014/main" id="{EB0A8D47-DE10-F2C4-5A83-19FE1F5CC6C1}"/>
              </a:ext>
            </a:extLst>
          </p:cNvPr>
          <p:cNvSpPr>
            <a:spLocks noGrp="1"/>
          </p:cNvSpPr>
          <p:nvPr>
            <p:ph type="body" sz="quarter" idx="24" hasCustomPrompt="1"/>
          </p:nvPr>
        </p:nvSpPr>
        <p:spPr>
          <a:xfrm>
            <a:off x="5775826" y="3809382"/>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4AAECF51-C2C1-FF00-5ABF-A337AB2E0DC7}"/>
              </a:ext>
            </a:extLst>
          </p:cNvPr>
          <p:cNvSpPr>
            <a:spLocks noGrp="1"/>
          </p:cNvSpPr>
          <p:nvPr>
            <p:ph type="body" sz="quarter" idx="25" hasCustomPrompt="1"/>
          </p:nvPr>
        </p:nvSpPr>
        <p:spPr>
          <a:xfrm>
            <a:off x="5775826" y="4104087"/>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54730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68183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63716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2771704"/>
            <a:ext cx="556426" cy="556426"/>
          </a:xfrm>
        </p:spPr>
        <p:txBody>
          <a:bodyPr>
            <a:normAutofit/>
          </a:bodyPr>
          <a:lstStyle>
            <a:lvl1pPr marL="0" indent="0">
              <a:buNone/>
              <a:defRPr sz="1000"/>
            </a:lvl1pPr>
          </a:lstStyle>
          <a:p>
            <a:r>
              <a:rPr lang="en-US" dirty="0"/>
              <a:t>icon</a:t>
            </a:r>
          </a:p>
        </p:txBody>
      </p:sp>
      <p:sp>
        <p:nvSpPr>
          <p:cNvPr id="19" name="Oval 18">
            <a:extLst>
              <a:ext uri="{FF2B5EF4-FFF2-40B4-BE49-F238E27FC236}">
                <a16:creationId xmlns:a16="http://schemas.microsoft.com/office/drawing/2014/main" id="{09700F0D-2312-6DDF-697A-09FC9F6DBECF}"/>
              </a:ext>
            </a:extLst>
          </p:cNvPr>
          <p:cNvSpPr/>
          <p:nvPr userDrawn="1"/>
        </p:nvSpPr>
        <p:spPr>
          <a:xfrm>
            <a:off x="4848726" y="3727033"/>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7">
            <a:extLst>
              <a:ext uri="{FF2B5EF4-FFF2-40B4-BE49-F238E27FC236}">
                <a16:creationId xmlns:a16="http://schemas.microsoft.com/office/drawing/2014/main" id="{C18CC1D8-DFC5-D4E0-A938-1D54588925B6}"/>
              </a:ext>
            </a:extLst>
          </p:cNvPr>
          <p:cNvSpPr>
            <a:spLocks noGrp="1"/>
          </p:cNvSpPr>
          <p:nvPr>
            <p:ph type="pic" sz="quarter" idx="31" hasCustomPrompt="1"/>
          </p:nvPr>
        </p:nvSpPr>
        <p:spPr>
          <a:xfrm>
            <a:off x="4983263" y="3861570"/>
            <a:ext cx="556426" cy="556426"/>
          </a:xfrm>
        </p:spPr>
        <p:txBody>
          <a:bodyPr>
            <a:normAutofit/>
          </a:bodyPr>
          <a:lstStyle>
            <a:lvl1pPr marL="0" indent="0">
              <a:buNone/>
              <a:defRPr sz="1000"/>
            </a:lvl1pPr>
          </a:lstStyle>
          <a:p>
            <a:r>
              <a:rPr lang="en-US" dirty="0"/>
              <a:t>icon</a:t>
            </a:r>
          </a:p>
        </p:txBody>
      </p:sp>
      <p:sp>
        <p:nvSpPr>
          <p:cNvPr id="22" name="Footer Placeholder 18">
            <a:extLst>
              <a:ext uri="{FF2B5EF4-FFF2-40B4-BE49-F238E27FC236}">
                <a16:creationId xmlns:a16="http://schemas.microsoft.com/office/drawing/2014/main" id="{DB5DB5E4-3346-CE44-B61D-47F58D0E2297}"/>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dirty="0"/>
              <a:t>Clean Cities and Communities</a:t>
            </a:r>
          </a:p>
        </p:txBody>
      </p:sp>
      <p:sp>
        <p:nvSpPr>
          <p:cNvPr id="25" name="Slide Number Placeholder 19">
            <a:extLst>
              <a:ext uri="{FF2B5EF4-FFF2-40B4-BE49-F238E27FC236}">
                <a16:creationId xmlns:a16="http://schemas.microsoft.com/office/drawing/2014/main" id="{1CBE4D9C-09BB-D40C-F33C-C5E94B8C4AC0}"/>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2897184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Icons Highlight Slide – Green">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61F7DAB-B547-0BED-22C6-62568727617A}"/>
              </a:ext>
            </a:extLst>
          </p:cNvPr>
          <p:cNvSpPr/>
          <p:nvPr userDrawn="1"/>
        </p:nvSpPr>
        <p:spPr>
          <a:xfrm>
            <a:off x="414338"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C94A4F-B1A9-B08C-3E91-74D74AEE8B16}"/>
              </a:ext>
            </a:extLst>
          </p:cNvPr>
          <p:cNvSpPr/>
          <p:nvPr userDrawn="1"/>
        </p:nvSpPr>
        <p:spPr>
          <a:xfrm>
            <a:off x="2282680"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102B40-99F9-9B16-6A3B-F4E80C0B99D1}"/>
              </a:ext>
            </a:extLst>
          </p:cNvPr>
          <p:cNvSpPr/>
          <p:nvPr userDrawn="1"/>
        </p:nvSpPr>
        <p:spPr>
          <a:xfrm>
            <a:off x="414338"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09C3A6B-37F8-489C-24A3-70DD418F1470}"/>
              </a:ext>
            </a:extLst>
          </p:cNvPr>
          <p:cNvSpPr/>
          <p:nvPr userDrawn="1"/>
        </p:nvSpPr>
        <p:spPr>
          <a:xfrm>
            <a:off x="2282680"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25" name="Title 1">
            <a:extLst>
              <a:ext uri="{FF2B5EF4-FFF2-40B4-BE49-F238E27FC236}">
                <a16:creationId xmlns:a16="http://schemas.microsoft.com/office/drawing/2014/main" id="{2298CEAE-8656-2BC6-472E-1B4D9E760432}"/>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28" name="Text Placeholder 8">
            <a:extLst>
              <a:ext uri="{FF2B5EF4-FFF2-40B4-BE49-F238E27FC236}">
                <a16:creationId xmlns:a16="http://schemas.microsoft.com/office/drawing/2014/main" id="{FC2685C2-2654-E5FE-4716-53DAFC05466C}"/>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2" name="Oval 1">
            <a:extLst>
              <a:ext uri="{FF2B5EF4-FFF2-40B4-BE49-F238E27FC236}">
                <a16:creationId xmlns:a16="http://schemas.microsoft.com/office/drawing/2014/main" id="{199A1357-71B9-C2DA-C5BD-DD456A035E71}"/>
              </a:ext>
            </a:extLst>
          </p:cNvPr>
          <p:cNvSpPr/>
          <p:nvPr userDrawn="1"/>
        </p:nvSpPr>
        <p:spPr>
          <a:xfrm>
            <a:off x="817558"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7">
            <a:extLst>
              <a:ext uri="{FF2B5EF4-FFF2-40B4-BE49-F238E27FC236}">
                <a16:creationId xmlns:a16="http://schemas.microsoft.com/office/drawing/2014/main" id="{6447CCF9-0533-6536-F1D7-D9B71E6AE6B8}"/>
              </a:ext>
            </a:extLst>
          </p:cNvPr>
          <p:cNvSpPr>
            <a:spLocks noGrp="1"/>
          </p:cNvSpPr>
          <p:nvPr>
            <p:ph type="pic" sz="quarter" idx="16" hasCustomPrompt="1"/>
          </p:nvPr>
        </p:nvSpPr>
        <p:spPr>
          <a:xfrm>
            <a:off x="952095" y="949647"/>
            <a:ext cx="556426" cy="556426"/>
          </a:xfrm>
        </p:spPr>
        <p:txBody>
          <a:bodyPr>
            <a:normAutofit/>
          </a:bodyPr>
          <a:lstStyle>
            <a:lvl1pPr marL="0" indent="0">
              <a:buNone/>
              <a:defRPr sz="1000"/>
            </a:lvl1pPr>
          </a:lstStyle>
          <a:p>
            <a:r>
              <a:rPr lang="en-US" dirty="0"/>
              <a:t>icon</a:t>
            </a:r>
          </a:p>
        </p:txBody>
      </p:sp>
      <p:sp>
        <p:nvSpPr>
          <p:cNvPr id="6" name="Oval 5">
            <a:extLst>
              <a:ext uri="{FF2B5EF4-FFF2-40B4-BE49-F238E27FC236}">
                <a16:creationId xmlns:a16="http://schemas.microsoft.com/office/drawing/2014/main" id="{681C9E62-7FEC-C4F3-7AA0-C8F73D50653F}"/>
              </a:ext>
            </a:extLst>
          </p:cNvPr>
          <p:cNvSpPr/>
          <p:nvPr userDrawn="1"/>
        </p:nvSpPr>
        <p:spPr>
          <a:xfrm>
            <a:off x="2690842"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7">
            <a:extLst>
              <a:ext uri="{FF2B5EF4-FFF2-40B4-BE49-F238E27FC236}">
                <a16:creationId xmlns:a16="http://schemas.microsoft.com/office/drawing/2014/main" id="{37EBCDC1-C833-2252-791C-080C74359D88}"/>
              </a:ext>
            </a:extLst>
          </p:cNvPr>
          <p:cNvSpPr>
            <a:spLocks noGrp="1"/>
          </p:cNvSpPr>
          <p:nvPr>
            <p:ph type="pic" sz="quarter" idx="31" hasCustomPrompt="1"/>
          </p:nvPr>
        </p:nvSpPr>
        <p:spPr>
          <a:xfrm>
            <a:off x="2825379" y="949647"/>
            <a:ext cx="556426" cy="556426"/>
          </a:xfrm>
        </p:spPr>
        <p:txBody>
          <a:bodyPr>
            <a:normAutofit/>
          </a:bodyPr>
          <a:lstStyle>
            <a:lvl1pPr marL="0" indent="0">
              <a:buNone/>
              <a:defRPr sz="1000"/>
            </a:lvl1pPr>
          </a:lstStyle>
          <a:p>
            <a:r>
              <a:rPr lang="en-US" dirty="0"/>
              <a:t>icon</a:t>
            </a:r>
          </a:p>
        </p:txBody>
      </p:sp>
      <p:sp>
        <p:nvSpPr>
          <p:cNvPr id="8" name="Oval 7">
            <a:extLst>
              <a:ext uri="{FF2B5EF4-FFF2-40B4-BE49-F238E27FC236}">
                <a16:creationId xmlns:a16="http://schemas.microsoft.com/office/drawing/2014/main" id="{69956A53-CC43-766E-DFB4-EA6C7F2C5B1D}"/>
              </a:ext>
            </a:extLst>
          </p:cNvPr>
          <p:cNvSpPr/>
          <p:nvPr userDrawn="1"/>
        </p:nvSpPr>
        <p:spPr>
          <a:xfrm>
            <a:off x="817558"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7">
            <a:extLst>
              <a:ext uri="{FF2B5EF4-FFF2-40B4-BE49-F238E27FC236}">
                <a16:creationId xmlns:a16="http://schemas.microsoft.com/office/drawing/2014/main" id="{89C65DDF-2E4C-3454-542A-226F7760AE29}"/>
              </a:ext>
            </a:extLst>
          </p:cNvPr>
          <p:cNvSpPr>
            <a:spLocks noGrp="1"/>
          </p:cNvSpPr>
          <p:nvPr>
            <p:ph type="pic" sz="quarter" idx="32" hasCustomPrompt="1"/>
          </p:nvPr>
        </p:nvSpPr>
        <p:spPr>
          <a:xfrm>
            <a:off x="952095" y="2852588"/>
            <a:ext cx="556426" cy="556426"/>
          </a:xfrm>
        </p:spPr>
        <p:txBody>
          <a:bodyPr>
            <a:normAutofit/>
          </a:bodyPr>
          <a:lstStyle>
            <a:lvl1pPr marL="0" indent="0">
              <a:buNone/>
              <a:defRPr sz="1000"/>
            </a:lvl1pPr>
          </a:lstStyle>
          <a:p>
            <a:r>
              <a:rPr lang="en-US" dirty="0"/>
              <a:t>icon</a:t>
            </a:r>
          </a:p>
        </p:txBody>
      </p:sp>
      <p:sp>
        <p:nvSpPr>
          <p:cNvPr id="10" name="Oval 9">
            <a:extLst>
              <a:ext uri="{FF2B5EF4-FFF2-40B4-BE49-F238E27FC236}">
                <a16:creationId xmlns:a16="http://schemas.microsoft.com/office/drawing/2014/main" id="{182099D4-13FF-09E8-19B3-F663AAC5F1C6}"/>
              </a:ext>
            </a:extLst>
          </p:cNvPr>
          <p:cNvSpPr/>
          <p:nvPr userDrawn="1"/>
        </p:nvSpPr>
        <p:spPr>
          <a:xfrm>
            <a:off x="2690842"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3A8D28FE-C8BD-46E5-95AE-D5342B5E7B63}"/>
              </a:ext>
            </a:extLst>
          </p:cNvPr>
          <p:cNvSpPr>
            <a:spLocks noGrp="1"/>
          </p:cNvSpPr>
          <p:nvPr>
            <p:ph type="pic" sz="quarter" idx="33" hasCustomPrompt="1"/>
          </p:nvPr>
        </p:nvSpPr>
        <p:spPr>
          <a:xfrm>
            <a:off x="2825379" y="2852588"/>
            <a:ext cx="556426" cy="556426"/>
          </a:xfrm>
        </p:spPr>
        <p:txBody>
          <a:bodyPr>
            <a:normAutofit/>
          </a:bodyPr>
          <a:lstStyle>
            <a:lvl1pPr marL="0" indent="0">
              <a:buNone/>
              <a:defRPr sz="1000"/>
            </a:lvl1pPr>
          </a:lstStyle>
          <a:p>
            <a:r>
              <a:rPr lang="en-US" dirty="0"/>
              <a:t>icon</a:t>
            </a:r>
          </a:p>
        </p:txBody>
      </p:sp>
      <p:sp>
        <p:nvSpPr>
          <p:cNvPr id="12" name="Text Placeholder 8">
            <a:extLst>
              <a:ext uri="{FF2B5EF4-FFF2-40B4-BE49-F238E27FC236}">
                <a16:creationId xmlns:a16="http://schemas.microsoft.com/office/drawing/2014/main" id="{C0277D6C-A8D7-98DE-3D5D-A4D9C0856367}"/>
              </a:ext>
            </a:extLst>
          </p:cNvPr>
          <p:cNvSpPr>
            <a:spLocks noGrp="1"/>
          </p:cNvSpPr>
          <p:nvPr>
            <p:ph type="body" sz="quarter" idx="34" hasCustomPrompt="1"/>
          </p:nvPr>
        </p:nvSpPr>
        <p:spPr>
          <a:xfrm>
            <a:off x="579223"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5" name="Text Placeholder 8">
            <a:extLst>
              <a:ext uri="{FF2B5EF4-FFF2-40B4-BE49-F238E27FC236}">
                <a16:creationId xmlns:a16="http://schemas.microsoft.com/office/drawing/2014/main" id="{FD1194F2-F28A-DF03-8DA5-9F9CC58B4D0E}"/>
              </a:ext>
            </a:extLst>
          </p:cNvPr>
          <p:cNvSpPr>
            <a:spLocks noGrp="1"/>
          </p:cNvSpPr>
          <p:nvPr>
            <p:ph type="body" sz="quarter" idx="35" hasCustomPrompt="1"/>
          </p:nvPr>
        </p:nvSpPr>
        <p:spPr>
          <a:xfrm>
            <a:off x="2427794"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7" name="Text Placeholder 8">
            <a:extLst>
              <a:ext uri="{FF2B5EF4-FFF2-40B4-BE49-F238E27FC236}">
                <a16:creationId xmlns:a16="http://schemas.microsoft.com/office/drawing/2014/main" id="{9B990BD7-B1D6-F77F-2D06-DF87A727DAFC}"/>
              </a:ext>
            </a:extLst>
          </p:cNvPr>
          <p:cNvSpPr>
            <a:spLocks noGrp="1"/>
          </p:cNvSpPr>
          <p:nvPr>
            <p:ph type="body" sz="quarter" idx="36" hasCustomPrompt="1"/>
          </p:nvPr>
        </p:nvSpPr>
        <p:spPr>
          <a:xfrm>
            <a:off x="579223"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8" name="Text Placeholder 8">
            <a:extLst>
              <a:ext uri="{FF2B5EF4-FFF2-40B4-BE49-F238E27FC236}">
                <a16:creationId xmlns:a16="http://schemas.microsoft.com/office/drawing/2014/main" id="{8AA8B465-C790-A81F-86AC-1A79374CC6AC}"/>
              </a:ext>
            </a:extLst>
          </p:cNvPr>
          <p:cNvSpPr>
            <a:spLocks noGrp="1"/>
          </p:cNvSpPr>
          <p:nvPr>
            <p:ph type="body" sz="quarter" idx="37" hasCustomPrompt="1"/>
          </p:nvPr>
        </p:nvSpPr>
        <p:spPr>
          <a:xfrm>
            <a:off x="2427794"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26" name="Footer Placeholder 18">
            <a:extLst>
              <a:ext uri="{FF2B5EF4-FFF2-40B4-BE49-F238E27FC236}">
                <a16:creationId xmlns:a16="http://schemas.microsoft.com/office/drawing/2014/main" id="{94C48DA2-A3D4-FE2C-05A7-EC3DF5AD12C1}"/>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27" name="Slide Number Placeholder 19">
            <a:extLst>
              <a:ext uri="{FF2B5EF4-FFF2-40B4-BE49-F238E27FC236}">
                <a16:creationId xmlns:a16="http://schemas.microsoft.com/office/drawing/2014/main" id="{87FFE1AF-F1DA-B1F8-7625-0CAD356C1025}"/>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33" name="Text Placeholder 8">
            <a:extLst>
              <a:ext uri="{FF2B5EF4-FFF2-40B4-BE49-F238E27FC236}">
                <a16:creationId xmlns:a16="http://schemas.microsoft.com/office/drawing/2014/main" id="{8109DCB0-BC52-7453-86EF-72E307FE5423}"/>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Tree>
    <p:extLst>
      <p:ext uri="{BB962C8B-B14F-4D97-AF65-F5344CB8AC3E}">
        <p14:creationId xmlns:p14="http://schemas.microsoft.com/office/powerpoint/2010/main" val="2370656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Icons Highlight Slide – Blu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61F7DAB-B547-0BED-22C6-62568727617A}"/>
              </a:ext>
            </a:extLst>
          </p:cNvPr>
          <p:cNvSpPr/>
          <p:nvPr userDrawn="1"/>
        </p:nvSpPr>
        <p:spPr>
          <a:xfrm>
            <a:off x="414338"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C94A4F-B1A9-B08C-3E91-74D74AEE8B16}"/>
              </a:ext>
            </a:extLst>
          </p:cNvPr>
          <p:cNvSpPr/>
          <p:nvPr userDrawn="1"/>
        </p:nvSpPr>
        <p:spPr>
          <a:xfrm>
            <a:off x="2282680"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102B40-99F9-9B16-6A3B-F4E80C0B99D1}"/>
              </a:ext>
            </a:extLst>
          </p:cNvPr>
          <p:cNvSpPr/>
          <p:nvPr userDrawn="1"/>
        </p:nvSpPr>
        <p:spPr>
          <a:xfrm>
            <a:off x="414338"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09C3A6B-37F8-489C-24A3-70DD418F1470}"/>
              </a:ext>
            </a:extLst>
          </p:cNvPr>
          <p:cNvSpPr/>
          <p:nvPr userDrawn="1"/>
        </p:nvSpPr>
        <p:spPr>
          <a:xfrm>
            <a:off x="2282680"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25" name="Title 1">
            <a:extLst>
              <a:ext uri="{FF2B5EF4-FFF2-40B4-BE49-F238E27FC236}">
                <a16:creationId xmlns:a16="http://schemas.microsoft.com/office/drawing/2014/main" id="{2298CEAE-8656-2BC6-472E-1B4D9E760432}"/>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28" name="Text Placeholder 8">
            <a:extLst>
              <a:ext uri="{FF2B5EF4-FFF2-40B4-BE49-F238E27FC236}">
                <a16:creationId xmlns:a16="http://schemas.microsoft.com/office/drawing/2014/main" id="{FC2685C2-2654-E5FE-4716-53DAFC05466C}"/>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2" name="Oval 1">
            <a:extLst>
              <a:ext uri="{FF2B5EF4-FFF2-40B4-BE49-F238E27FC236}">
                <a16:creationId xmlns:a16="http://schemas.microsoft.com/office/drawing/2014/main" id="{199A1357-71B9-C2DA-C5BD-DD456A035E71}"/>
              </a:ext>
            </a:extLst>
          </p:cNvPr>
          <p:cNvSpPr/>
          <p:nvPr userDrawn="1"/>
        </p:nvSpPr>
        <p:spPr>
          <a:xfrm>
            <a:off x="817558"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7">
            <a:extLst>
              <a:ext uri="{FF2B5EF4-FFF2-40B4-BE49-F238E27FC236}">
                <a16:creationId xmlns:a16="http://schemas.microsoft.com/office/drawing/2014/main" id="{6447CCF9-0533-6536-F1D7-D9B71E6AE6B8}"/>
              </a:ext>
            </a:extLst>
          </p:cNvPr>
          <p:cNvSpPr>
            <a:spLocks noGrp="1"/>
          </p:cNvSpPr>
          <p:nvPr>
            <p:ph type="pic" sz="quarter" idx="16" hasCustomPrompt="1"/>
          </p:nvPr>
        </p:nvSpPr>
        <p:spPr>
          <a:xfrm>
            <a:off x="952095" y="949647"/>
            <a:ext cx="556426" cy="556426"/>
          </a:xfrm>
        </p:spPr>
        <p:txBody>
          <a:bodyPr>
            <a:normAutofit/>
          </a:bodyPr>
          <a:lstStyle>
            <a:lvl1pPr marL="0" indent="0">
              <a:buNone/>
              <a:defRPr sz="1000"/>
            </a:lvl1pPr>
          </a:lstStyle>
          <a:p>
            <a:r>
              <a:rPr lang="en-US" dirty="0"/>
              <a:t>icon</a:t>
            </a:r>
          </a:p>
        </p:txBody>
      </p:sp>
      <p:sp>
        <p:nvSpPr>
          <p:cNvPr id="6" name="Oval 5">
            <a:extLst>
              <a:ext uri="{FF2B5EF4-FFF2-40B4-BE49-F238E27FC236}">
                <a16:creationId xmlns:a16="http://schemas.microsoft.com/office/drawing/2014/main" id="{681C9E62-7FEC-C4F3-7AA0-C8F73D50653F}"/>
              </a:ext>
            </a:extLst>
          </p:cNvPr>
          <p:cNvSpPr/>
          <p:nvPr userDrawn="1"/>
        </p:nvSpPr>
        <p:spPr>
          <a:xfrm>
            <a:off x="2690842"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7">
            <a:extLst>
              <a:ext uri="{FF2B5EF4-FFF2-40B4-BE49-F238E27FC236}">
                <a16:creationId xmlns:a16="http://schemas.microsoft.com/office/drawing/2014/main" id="{37EBCDC1-C833-2252-791C-080C74359D88}"/>
              </a:ext>
            </a:extLst>
          </p:cNvPr>
          <p:cNvSpPr>
            <a:spLocks noGrp="1"/>
          </p:cNvSpPr>
          <p:nvPr>
            <p:ph type="pic" sz="quarter" idx="31" hasCustomPrompt="1"/>
          </p:nvPr>
        </p:nvSpPr>
        <p:spPr>
          <a:xfrm>
            <a:off x="2825379" y="949647"/>
            <a:ext cx="556426" cy="556426"/>
          </a:xfrm>
        </p:spPr>
        <p:txBody>
          <a:bodyPr>
            <a:normAutofit/>
          </a:bodyPr>
          <a:lstStyle>
            <a:lvl1pPr marL="0" indent="0">
              <a:buNone/>
              <a:defRPr sz="1000"/>
            </a:lvl1pPr>
          </a:lstStyle>
          <a:p>
            <a:r>
              <a:rPr lang="en-US" dirty="0"/>
              <a:t>icon</a:t>
            </a:r>
          </a:p>
        </p:txBody>
      </p:sp>
      <p:sp>
        <p:nvSpPr>
          <p:cNvPr id="8" name="Oval 7">
            <a:extLst>
              <a:ext uri="{FF2B5EF4-FFF2-40B4-BE49-F238E27FC236}">
                <a16:creationId xmlns:a16="http://schemas.microsoft.com/office/drawing/2014/main" id="{69956A53-CC43-766E-DFB4-EA6C7F2C5B1D}"/>
              </a:ext>
            </a:extLst>
          </p:cNvPr>
          <p:cNvSpPr/>
          <p:nvPr userDrawn="1"/>
        </p:nvSpPr>
        <p:spPr>
          <a:xfrm>
            <a:off x="817558"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7">
            <a:extLst>
              <a:ext uri="{FF2B5EF4-FFF2-40B4-BE49-F238E27FC236}">
                <a16:creationId xmlns:a16="http://schemas.microsoft.com/office/drawing/2014/main" id="{89C65DDF-2E4C-3454-542A-226F7760AE29}"/>
              </a:ext>
            </a:extLst>
          </p:cNvPr>
          <p:cNvSpPr>
            <a:spLocks noGrp="1"/>
          </p:cNvSpPr>
          <p:nvPr>
            <p:ph type="pic" sz="quarter" idx="32" hasCustomPrompt="1"/>
          </p:nvPr>
        </p:nvSpPr>
        <p:spPr>
          <a:xfrm>
            <a:off x="952095" y="2852588"/>
            <a:ext cx="556426" cy="556426"/>
          </a:xfrm>
        </p:spPr>
        <p:txBody>
          <a:bodyPr>
            <a:normAutofit/>
          </a:bodyPr>
          <a:lstStyle>
            <a:lvl1pPr marL="0" indent="0">
              <a:buNone/>
              <a:defRPr sz="1000"/>
            </a:lvl1pPr>
          </a:lstStyle>
          <a:p>
            <a:r>
              <a:rPr lang="en-US" dirty="0"/>
              <a:t>icon</a:t>
            </a:r>
          </a:p>
        </p:txBody>
      </p:sp>
      <p:sp>
        <p:nvSpPr>
          <p:cNvPr id="10" name="Oval 9">
            <a:extLst>
              <a:ext uri="{FF2B5EF4-FFF2-40B4-BE49-F238E27FC236}">
                <a16:creationId xmlns:a16="http://schemas.microsoft.com/office/drawing/2014/main" id="{182099D4-13FF-09E8-19B3-F663AAC5F1C6}"/>
              </a:ext>
            </a:extLst>
          </p:cNvPr>
          <p:cNvSpPr/>
          <p:nvPr userDrawn="1"/>
        </p:nvSpPr>
        <p:spPr>
          <a:xfrm>
            <a:off x="2690842"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3A8D28FE-C8BD-46E5-95AE-D5342B5E7B63}"/>
              </a:ext>
            </a:extLst>
          </p:cNvPr>
          <p:cNvSpPr>
            <a:spLocks noGrp="1"/>
          </p:cNvSpPr>
          <p:nvPr>
            <p:ph type="pic" sz="quarter" idx="33" hasCustomPrompt="1"/>
          </p:nvPr>
        </p:nvSpPr>
        <p:spPr>
          <a:xfrm>
            <a:off x="2825379" y="2852588"/>
            <a:ext cx="556426" cy="556426"/>
          </a:xfrm>
        </p:spPr>
        <p:txBody>
          <a:bodyPr>
            <a:normAutofit/>
          </a:bodyPr>
          <a:lstStyle>
            <a:lvl1pPr marL="0" indent="0">
              <a:buNone/>
              <a:defRPr sz="1000"/>
            </a:lvl1pPr>
          </a:lstStyle>
          <a:p>
            <a:r>
              <a:rPr lang="en-US" dirty="0"/>
              <a:t>icon</a:t>
            </a:r>
          </a:p>
        </p:txBody>
      </p:sp>
      <p:sp>
        <p:nvSpPr>
          <p:cNvPr id="12" name="Text Placeholder 8">
            <a:extLst>
              <a:ext uri="{FF2B5EF4-FFF2-40B4-BE49-F238E27FC236}">
                <a16:creationId xmlns:a16="http://schemas.microsoft.com/office/drawing/2014/main" id="{C0277D6C-A8D7-98DE-3D5D-A4D9C0856367}"/>
              </a:ext>
            </a:extLst>
          </p:cNvPr>
          <p:cNvSpPr>
            <a:spLocks noGrp="1"/>
          </p:cNvSpPr>
          <p:nvPr>
            <p:ph type="body" sz="quarter" idx="34" hasCustomPrompt="1"/>
          </p:nvPr>
        </p:nvSpPr>
        <p:spPr>
          <a:xfrm>
            <a:off x="579223"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5" name="Text Placeholder 8">
            <a:extLst>
              <a:ext uri="{FF2B5EF4-FFF2-40B4-BE49-F238E27FC236}">
                <a16:creationId xmlns:a16="http://schemas.microsoft.com/office/drawing/2014/main" id="{FD1194F2-F28A-DF03-8DA5-9F9CC58B4D0E}"/>
              </a:ext>
            </a:extLst>
          </p:cNvPr>
          <p:cNvSpPr>
            <a:spLocks noGrp="1"/>
          </p:cNvSpPr>
          <p:nvPr>
            <p:ph type="body" sz="quarter" idx="35" hasCustomPrompt="1"/>
          </p:nvPr>
        </p:nvSpPr>
        <p:spPr>
          <a:xfrm>
            <a:off x="2427794"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7" name="Text Placeholder 8">
            <a:extLst>
              <a:ext uri="{FF2B5EF4-FFF2-40B4-BE49-F238E27FC236}">
                <a16:creationId xmlns:a16="http://schemas.microsoft.com/office/drawing/2014/main" id="{9B990BD7-B1D6-F77F-2D06-DF87A727DAFC}"/>
              </a:ext>
            </a:extLst>
          </p:cNvPr>
          <p:cNvSpPr>
            <a:spLocks noGrp="1"/>
          </p:cNvSpPr>
          <p:nvPr>
            <p:ph type="body" sz="quarter" idx="36" hasCustomPrompt="1"/>
          </p:nvPr>
        </p:nvSpPr>
        <p:spPr>
          <a:xfrm>
            <a:off x="579223"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8" name="Text Placeholder 8">
            <a:extLst>
              <a:ext uri="{FF2B5EF4-FFF2-40B4-BE49-F238E27FC236}">
                <a16:creationId xmlns:a16="http://schemas.microsoft.com/office/drawing/2014/main" id="{8AA8B465-C790-A81F-86AC-1A79374CC6AC}"/>
              </a:ext>
            </a:extLst>
          </p:cNvPr>
          <p:cNvSpPr>
            <a:spLocks noGrp="1"/>
          </p:cNvSpPr>
          <p:nvPr>
            <p:ph type="body" sz="quarter" idx="37" hasCustomPrompt="1"/>
          </p:nvPr>
        </p:nvSpPr>
        <p:spPr>
          <a:xfrm>
            <a:off x="2427794"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5" name="Footer Placeholder 18">
            <a:extLst>
              <a:ext uri="{FF2B5EF4-FFF2-40B4-BE49-F238E27FC236}">
                <a16:creationId xmlns:a16="http://schemas.microsoft.com/office/drawing/2014/main" id="{2132E98E-79BB-8301-A57F-B4624C0FD463}"/>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19" name="Slide Number Placeholder 19">
            <a:extLst>
              <a:ext uri="{FF2B5EF4-FFF2-40B4-BE49-F238E27FC236}">
                <a16:creationId xmlns:a16="http://schemas.microsoft.com/office/drawing/2014/main" id="{489295D7-4D18-073D-0FC3-7C63CD89895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20" name="Text Placeholder 8">
            <a:extLst>
              <a:ext uri="{FF2B5EF4-FFF2-40B4-BE49-F238E27FC236}">
                <a16:creationId xmlns:a16="http://schemas.microsoft.com/office/drawing/2014/main" id="{C18C789E-2EF6-9AA3-676A-983CB4935BB6}"/>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Tree>
    <p:extLst>
      <p:ext uri="{BB962C8B-B14F-4D97-AF65-F5344CB8AC3E}">
        <p14:creationId xmlns:p14="http://schemas.microsoft.com/office/powerpoint/2010/main" val="307971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Icons Highlight Slide – Yellow">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61F7DAB-B547-0BED-22C6-62568727617A}"/>
              </a:ext>
            </a:extLst>
          </p:cNvPr>
          <p:cNvSpPr/>
          <p:nvPr userDrawn="1"/>
        </p:nvSpPr>
        <p:spPr>
          <a:xfrm>
            <a:off x="414338"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C94A4F-B1A9-B08C-3E91-74D74AEE8B16}"/>
              </a:ext>
            </a:extLst>
          </p:cNvPr>
          <p:cNvSpPr/>
          <p:nvPr userDrawn="1"/>
        </p:nvSpPr>
        <p:spPr>
          <a:xfrm>
            <a:off x="2282680"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102B40-99F9-9B16-6A3B-F4E80C0B99D1}"/>
              </a:ext>
            </a:extLst>
          </p:cNvPr>
          <p:cNvSpPr/>
          <p:nvPr userDrawn="1"/>
        </p:nvSpPr>
        <p:spPr>
          <a:xfrm>
            <a:off x="414338"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09C3A6B-37F8-489C-24A3-70DD418F1470}"/>
              </a:ext>
            </a:extLst>
          </p:cNvPr>
          <p:cNvSpPr/>
          <p:nvPr userDrawn="1"/>
        </p:nvSpPr>
        <p:spPr>
          <a:xfrm>
            <a:off x="2282680"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25" name="Title 1">
            <a:extLst>
              <a:ext uri="{FF2B5EF4-FFF2-40B4-BE49-F238E27FC236}">
                <a16:creationId xmlns:a16="http://schemas.microsoft.com/office/drawing/2014/main" id="{2298CEAE-8656-2BC6-472E-1B4D9E760432}"/>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28" name="Text Placeholder 8">
            <a:extLst>
              <a:ext uri="{FF2B5EF4-FFF2-40B4-BE49-F238E27FC236}">
                <a16:creationId xmlns:a16="http://schemas.microsoft.com/office/drawing/2014/main" id="{FC2685C2-2654-E5FE-4716-53DAFC05466C}"/>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2" name="Oval 1">
            <a:extLst>
              <a:ext uri="{FF2B5EF4-FFF2-40B4-BE49-F238E27FC236}">
                <a16:creationId xmlns:a16="http://schemas.microsoft.com/office/drawing/2014/main" id="{199A1357-71B9-C2DA-C5BD-DD456A035E71}"/>
              </a:ext>
            </a:extLst>
          </p:cNvPr>
          <p:cNvSpPr/>
          <p:nvPr userDrawn="1"/>
        </p:nvSpPr>
        <p:spPr>
          <a:xfrm>
            <a:off x="817558"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7">
            <a:extLst>
              <a:ext uri="{FF2B5EF4-FFF2-40B4-BE49-F238E27FC236}">
                <a16:creationId xmlns:a16="http://schemas.microsoft.com/office/drawing/2014/main" id="{6447CCF9-0533-6536-F1D7-D9B71E6AE6B8}"/>
              </a:ext>
            </a:extLst>
          </p:cNvPr>
          <p:cNvSpPr>
            <a:spLocks noGrp="1"/>
          </p:cNvSpPr>
          <p:nvPr>
            <p:ph type="pic" sz="quarter" idx="16" hasCustomPrompt="1"/>
          </p:nvPr>
        </p:nvSpPr>
        <p:spPr>
          <a:xfrm>
            <a:off x="952095" y="949647"/>
            <a:ext cx="556426" cy="556426"/>
          </a:xfrm>
        </p:spPr>
        <p:txBody>
          <a:bodyPr>
            <a:normAutofit/>
          </a:bodyPr>
          <a:lstStyle>
            <a:lvl1pPr marL="0" indent="0">
              <a:buNone/>
              <a:defRPr sz="1000"/>
            </a:lvl1pPr>
          </a:lstStyle>
          <a:p>
            <a:r>
              <a:rPr lang="en-US" dirty="0"/>
              <a:t>icon</a:t>
            </a:r>
          </a:p>
        </p:txBody>
      </p:sp>
      <p:sp>
        <p:nvSpPr>
          <p:cNvPr id="6" name="Oval 5">
            <a:extLst>
              <a:ext uri="{FF2B5EF4-FFF2-40B4-BE49-F238E27FC236}">
                <a16:creationId xmlns:a16="http://schemas.microsoft.com/office/drawing/2014/main" id="{681C9E62-7FEC-C4F3-7AA0-C8F73D50653F}"/>
              </a:ext>
            </a:extLst>
          </p:cNvPr>
          <p:cNvSpPr/>
          <p:nvPr userDrawn="1"/>
        </p:nvSpPr>
        <p:spPr>
          <a:xfrm>
            <a:off x="2690842"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7">
            <a:extLst>
              <a:ext uri="{FF2B5EF4-FFF2-40B4-BE49-F238E27FC236}">
                <a16:creationId xmlns:a16="http://schemas.microsoft.com/office/drawing/2014/main" id="{37EBCDC1-C833-2252-791C-080C74359D88}"/>
              </a:ext>
            </a:extLst>
          </p:cNvPr>
          <p:cNvSpPr>
            <a:spLocks noGrp="1"/>
          </p:cNvSpPr>
          <p:nvPr>
            <p:ph type="pic" sz="quarter" idx="31" hasCustomPrompt="1"/>
          </p:nvPr>
        </p:nvSpPr>
        <p:spPr>
          <a:xfrm>
            <a:off x="2825379" y="949647"/>
            <a:ext cx="556426" cy="556426"/>
          </a:xfrm>
        </p:spPr>
        <p:txBody>
          <a:bodyPr>
            <a:normAutofit/>
          </a:bodyPr>
          <a:lstStyle>
            <a:lvl1pPr marL="0" indent="0">
              <a:buNone/>
              <a:defRPr sz="1000"/>
            </a:lvl1pPr>
          </a:lstStyle>
          <a:p>
            <a:r>
              <a:rPr lang="en-US" dirty="0"/>
              <a:t>icon</a:t>
            </a:r>
          </a:p>
        </p:txBody>
      </p:sp>
      <p:sp>
        <p:nvSpPr>
          <p:cNvPr id="8" name="Oval 7">
            <a:extLst>
              <a:ext uri="{FF2B5EF4-FFF2-40B4-BE49-F238E27FC236}">
                <a16:creationId xmlns:a16="http://schemas.microsoft.com/office/drawing/2014/main" id="{69956A53-CC43-766E-DFB4-EA6C7F2C5B1D}"/>
              </a:ext>
            </a:extLst>
          </p:cNvPr>
          <p:cNvSpPr/>
          <p:nvPr userDrawn="1"/>
        </p:nvSpPr>
        <p:spPr>
          <a:xfrm>
            <a:off x="817558"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7">
            <a:extLst>
              <a:ext uri="{FF2B5EF4-FFF2-40B4-BE49-F238E27FC236}">
                <a16:creationId xmlns:a16="http://schemas.microsoft.com/office/drawing/2014/main" id="{89C65DDF-2E4C-3454-542A-226F7760AE29}"/>
              </a:ext>
            </a:extLst>
          </p:cNvPr>
          <p:cNvSpPr>
            <a:spLocks noGrp="1"/>
          </p:cNvSpPr>
          <p:nvPr>
            <p:ph type="pic" sz="quarter" idx="32" hasCustomPrompt="1"/>
          </p:nvPr>
        </p:nvSpPr>
        <p:spPr>
          <a:xfrm>
            <a:off x="952095" y="2852588"/>
            <a:ext cx="556426" cy="556426"/>
          </a:xfrm>
        </p:spPr>
        <p:txBody>
          <a:bodyPr>
            <a:normAutofit/>
          </a:bodyPr>
          <a:lstStyle>
            <a:lvl1pPr marL="0" indent="0">
              <a:buNone/>
              <a:defRPr sz="1000"/>
            </a:lvl1pPr>
          </a:lstStyle>
          <a:p>
            <a:r>
              <a:rPr lang="en-US" dirty="0"/>
              <a:t>icon</a:t>
            </a:r>
          </a:p>
        </p:txBody>
      </p:sp>
      <p:sp>
        <p:nvSpPr>
          <p:cNvPr id="10" name="Oval 9">
            <a:extLst>
              <a:ext uri="{FF2B5EF4-FFF2-40B4-BE49-F238E27FC236}">
                <a16:creationId xmlns:a16="http://schemas.microsoft.com/office/drawing/2014/main" id="{182099D4-13FF-09E8-19B3-F663AAC5F1C6}"/>
              </a:ext>
            </a:extLst>
          </p:cNvPr>
          <p:cNvSpPr/>
          <p:nvPr userDrawn="1"/>
        </p:nvSpPr>
        <p:spPr>
          <a:xfrm>
            <a:off x="2690842"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3A8D28FE-C8BD-46E5-95AE-D5342B5E7B63}"/>
              </a:ext>
            </a:extLst>
          </p:cNvPr>
          <p:cNvSpPr>
            <a:spLocks noGrp="1"/>
          </p:cNvSpPr>
          <p:nvPr>
            <p:ph type="pic" sz="quarter" idx="33" hasCustomPrompt="1"/>
          </p:nvPr>
        </p:nvSpPr>
        <p:spPr>
          <a:xfrm>
            <a:off x="2825379" y="2852588"/>
            <a:ext cx="556426" cy="556426"/>
          </a:xfrm>
        </p:spPr>
        <p:txBody>
          <a:bodyPr>
            <a:normAutofit/>
          </a:bodyPr>
          <a:lstStyle>
            <a:lvl1pPr marL="0" indent="0">
              <a:buNone/>
              <a:defRPr sz="1000"/>
            </a:lvl1pPr>
          </a:lstStyle>
          <a:p>
            <a:r>
              <a:rPr lang="en-US" dirty="0"/>
              <a:t>icon</a:t>
            </a:r>
          </a:p>
        </p:txBody>
      </p:sp>
      <p:sp>
        <p:nvSpPr>
          <p:cNvPr id="12" name="Text Placeholder 8">
            <a:extLst>
              <a:ext uri="{FF2B5EF4-FFF2-40B4-BE49-F238E27FC236}">
                <a16:creationId xmlns:a16="http://schemas.microsoft.com/office/drawing/2014/main" id="{C0277D6C-A8D7-98DE-3D5D-A4D9C0856367}"/>
              </a:ext>
            </a:extLst>
          </p:cNvPr>
          <p:cNvSpPr>
            <a:spLocks noGrp="1"/>
          </p:cNvSpPr>
          <p:nvPr>
            <p:ph type="body" sz="quarter" idx="34" hasCustomPrompt="1"/>
          </p:nvPr>
        </p:nvSpPr>
        <p:spPr>
          <a:xfrm>
            <a:off x="579223"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5" name="Text Placeholder 8">
            <a:extLst>
              <a:ext uri="{FF2B5EF4-FFF2-40B4-BE49-F238E27FC236}">
                <a16:creationId xmlns:a16="http://schemas.microsoft.com/office/drawing/2014/main" id="{FD1194F2-F28A-DF03-8DA5-9F9CC58B4D0E}"/>
              </a:ext>
            </a:extLst>
          </p:cNvPr>
          <p:cNvSpPr>
            <a:spLocks noGrp="1"/>
          </p:cNvSpPr>
          <p:nvPr>
            <p:ph type="body" sz="quarter" idx="35" hasCustomPrompt="1"/>
          </p:nvPr>
        </p:nvSpPr>
        <p:spPr>
          <a:xfrm>
            <a:off x="2427794"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7" name="Text Placeholder 8">
            <a:extLst>
              <a:ext uri="{FF2B5EF4-FFF2-40B4-BE49-F238E27FC236}">
                <a16:creationId xmlns:a16="http://schemas.microsoft.com/office/drawing/2014/main" id="{9B990BD7-B1D6-F77F-2D06-DF87A727DAFC}"/>
              </a:ext>
            </a:extLst>
          </p:cNvPr>
          <p:cNvSpPr>
            <a:spLocks noGrp="1"/>
          </p:cNvSpPr>
          <p:nvPr>
            <p:ph type="body" sz="quarter" idx="36" hasCustomPrompt="1"/>
          </p:nvPr>
        </p:nvSpPr>
        <p:spPr>
          <a:xfrm>
            <a:off x="579223"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8" name="Text Placeholder 8">
            <a:extLst>
              <a:ext uri="{FF2B5EF4-FFF2-40B4-BE49-F238E27FC236}">
                <a16:creationId xmlns:a16="http://schemas.microsoft.com/office/drawing/2014/main" id="{8AA8B465-C790-A81F-86AC-1A79374CC6AC}"/>
              </a:ext>
            </a:extLst>
          </p:cNvPr>
          <p:cNvSpPr>
            <a:spLocks noGrp="1"/>
          </p:cNvSpPr>
          <p:nvPr>
            <p:ph type="body" sz="quarter" idx="37" hasCustomPrompt="1"/>
          </p:nvPr>
        </p:nvSpPr>
        <p:spPr>
          <a:xfrm>
            <a:off x="2427794"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5" name="Footer Placeholder 18">
            <a:extLst>
              <a:ext uri="{FF2B5EF4-FFF2-40B4-BE49-F238E27FC236}">
                <a16:creationId xmlns:a16="http://schemas.microsoft.com/office/drawing/2014/main" id="{E3B8F67F-C807-D713-C943-62963760ADFA}"/>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19" name="Slide Number Placeholder 19">
            <a:extLst>
              <a:ext uri="{FF2B5EF4-FFF2-40B4-BE49-F238E27FC236}">
                <a16:creationId xmlns:a16="http://schemas.microsoft.com/office/drawing/2014/main" id="{067B2268-DB07-7E60-1C3D-4C9FDBE84E51}"/>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20" name="Text Placeholder 8">
            <a:extLst>
              <a:ext uri="{FF2B5EF4-FFF2-40B4-BE49-F238E27FC236}">
                <a16:creationId xmlns:a16="http://schemas.microsoft.com/office/drawing/2014/main" id="{22311FF3-EF90-A5FC-3981-AF098ECBE734}"/>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Tree>
    <p:extLst>
      <p:ext uri="{BB962C8B-B14F-4D97-AF65-F5344CB8AC3E}">
        <p14:creationId xmlns:p14="http://schemas.microsoft.com/office/powerpoint/2010/main" val="3938750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Icon Combo Slide – Green">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D7021BE9-E2FF-D6BC-9F70-6A6B876D40E2}"/>
              </a:ext>
            </a:extLst>
          </p:cNvPr>
          <p:cNvSpPr>
            <a:spLocks noGrp="1"/>
          </p:cNvSpPr>
          <p:nvPr>
            <p:ph type="pic" sz="quarter" idx="14"/>
          </p:nvPr>
        </p:nvSpPr>
        <p:spPr>
          <a:xfrm>
            <a:off x="0" y="0"/>
            <a:ext cx="9161547" cy="5143500"/>
          </a:xfrm>
          <a:custGeom>
            <a:avLst/>
            <a:gdLst>
              <a:gd name="connsiteX0" fmla="*/ 9158783 w 9161547"/>
              <a:gd name="connsiteY0" fmla="*/ 0 h 5143500"/>
              <a:gd name="connsiteX1" fmla="*/ 9161547 w 9161547"/>
              <a:gd name="connsiteY1" fmla="*/ 0 h 5143500"/>
              <a:gd name="connsiteX2" fmla="*/ 9161547 w 9161547"/>
              <a:gd name="connsiteY2" fmla="*/ 5143500 h 5143500"/>
              <a:gd name="connsiteX3" fmla="*/ 8433630 w 9161547"/>
              <a:gd name="connsiteY3" fmla="*/ 5143500 h 5143500"/>
              <a:gd name="connsiteX4" fmla="*/ 9148944 w 9161547"/>
              <a:gd name="connsiteY4" fmla="*/ 5138138 h 5143500"/>
              <a:gd name="connsiteX5" fmla="*/ 0 w 9161547"/>
              <a:gd name="connsiteY5" fmla="*/ 0 h 5143500"/>
              <a:gd name="connsiteX6" fmla="*/ 4600352 w 9161547"/>
              <a:gd name="connsiteY6" fmla="*/ 0 h 5143500"/>
              <a:gd name="connsiteX7" fmla="*/ 4560944 w 9161547"/>
              <a:gd name="connsiteY7" fmla="*/ 289002 h 5143500"/>
              <a:gd name="connsiteX8" fmla="*/ 5108992 w 9161547"/>
              <a:gd name="connsiteY8" fmla="*/ 4876656 h 5143500"/>
              <a:gd name="connsiteX9" fmla="*/ 5232519 w 9161547"/>
              <a:gd name="connsiteY9" fmla="*/ 5143500 h 5143500"/>
              <a:gd name="connsiteX10" fmla="*/ 0 w 9161547"/>
              <a:gd name="connsiteY10"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1547" h="5143500">
                <a:moveTo>
                  <a:pt x="9158783" y="0"/>
                </a:moveTo>
                <a:lnTo>
                  <a:pt x="9161547" y="0"/>
                </a:lnTo>
                <a:lnTo>
                  <a:pt x="9161547" y="5143500"/>
                </a:lnTo>
                <a:lnTo>
                  <a:pt x="8433630" y="5143500"/>
                </a:lnTo>
                <a:lnTo>
                  <a:pt x="9148944" y="5138138"/>
                </a:lnTo>
                <a:close/>
                <a:moveTo>
                  <a:pt x="0" y="0"/>
                </a:moveTo>
                <a:lnTo>
                  <a:pt x="4600352" y="0"/>
                </a:lnTo>
                <a:lnTo>
                  <a:pt x="4560944" y="289002"/>
                </a:lnTo>
                <a:cubicBezTo>
                  <a:pt x="4383565" y="1767953"/>
                  <a:pt x="4514279" y="3494216"/>
                  <a:pt x="5108992" y="4876656"/>
                </a:cubicBezTo>
                <a:lnTo>
                  <a:pt x="5232519" y="5143500"/>
                </a:lnTo>
                <a:lnTo>
                  <a:pt x="0" y="5143500"/>
                </a:lnTo>
                <a:close/>
              </a:path>
            </a:pathLst>
          </a:custGeom>
          <a:solidFill>
            <a:schemeClr val="bg1"/>
          </a:solidFill>
        </p:spPr>
        <p:txBody>
          <a:bodyPr wrap="square">
            <a:noAutofit/>
          </a:bodyPr>
          <a:lstStyle/>
          <a:p>
            <a:r>
              <a:rPr lang="en-US"/>
              <a:t>Click icon to add picture</a:t>
            </a:r>
          </a:p>
        </p:txBody>
      </p:sp>
      <p:sp>
        <p:nvSpPr>
          <p:cNvPr id="40" name="Rectangle 2">
            <a:extLst>
              <a:ext uri="{FF2B5EF4-FFF2-40B4-BE49-F238E27FC236}">
                <a16:creationId xmlns:a16="http://schemas.microsoft.com/office/drawing/2014/main" id="{D1DEDA14-DEB3-12FA-8174-82FA42B23944}"/>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D40D8E9E-62F7-89C2-4593-D47CB2E90CE1}"/>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C3AFE6D9-3310-3693-EB02-9C1649882F09}"/>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30" name="Footer Placeholder 18">
            <a:extLst>
              <a:ext uri="{FF2B5EF4-FFF2-40B4-BE49-F238E27FC236}">
                <a16:creationId xmlns:a16="http://schemas.microsoft.com/office/drawing/2014/main" id="{3AE7D235-93A0-CB13-8A3B-F0DCD3EBAC2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31" name="Slide Number Placeholder 19">
            <a:extLst>
              <a:ext uri="{FF2B5EF4-FFF2-40B4-BE49-F238E27FC236}">
                <a16:creationId xmlns:a16="http://schemas.microsoft.com/office/drawing/2014/main" id="{CFBB8AF0-7AC2-1BD2-D628-2BE270844F03}"/>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627278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Icon Combo Slide – Blu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D7021BE9-E2FF-D6BC-9F70-6A6B876D40E2}"/>
              </a:ext>
            </a:extLst>
          </p:cNvPr>
          <p:cNvSpPr>
            <a:spLocks noGrp="1"/>
          </p:cNvSpPr>
          <p:nvPr>
            <p:ph type="pic" sz="quarter" idx="14"/>
          </p:nvPr>
        </p:nvSpPr>
        <p:spPr>
          <a:xfrm>
            <a:off x="0" y="0"/>
            <a:ext cx="9161547" cy="5143500"/>
          </a:xfrm>
          <a:custGeom>
            <a:avLst/>
            <a:gdLst>
              <a:gd name="connsiteX0" fmla="*/ 9158783 w 9161547"/>
              <a:gd name="connsiteY0" fmla="*/ 0 h 5143500"/>
              <a:gd name="connsiteX1" fmla="*/ 9161547 w 9161547"/>
              <a:gd name="connsiteY1" fmla="*/ 0 h 5143500"/>
              <a:gd name="connsiteX2" fmla="*/ 9161547 w 9161547"/>
              <a:gd name="connsiteY2" fmla="*/ 5143500 h 5143500"/>
              <a:gd name="connsiteX3" fmla="*/ 8433630 w 9161547"/>
              <a:gd name="connsiteY3" fmla="*/ 5143500 h 5143500"/>
              <a:gd name="connsiteX4" fmla="*/ 9148944 w 9161547"/>
              <a:gd name="connsiteY4" fmla="*/ 5138138 h 5143500"/>
              <a:gd name="connsiteX5" fmla="*/ 0 w 9161547"/>
              <a:gd name="connsiteY5" fmla="*/ 0 h 5143500"/>
              <a:gd name="connsiteX6" fmla="*/ 4600352 w 9161547"/>
              <a:gd name="connsiteY6" fmla="*/ 0 h 5143500"/>
              <a:gd name="connsiteX7" fmla="*/ 4560944 w 9161547"/>
              <a:gd name="connsiteY7" fmla="*/ 289002 h 5143500"/>
              <a:gd name="connsiteX8" fmla="*/ 5108992 w 9161547"/>
              <a:gd name="connsiteY8" fmla="*/ 4876656 h 5143500"/>
              <a:gd name="connsiteX9" fmla="*/ 5232519 w 9161547"/>
              <a:gd name="connsiteY9" fmla="*/ 5143500 h 5143500"/>
              <a:gd name="connsiteX10" fmla="*/ 0 w 9161547"/>
              <a:gd name="connsiteY10"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1547" h="5143500">
                <a:moveTo>
                  <a:pt x="9158783" y="0"/>
                </a:moveTo>
                <a:lnTo>
                  <a:pt x="9161547" y="0"/>
                </a:lnTo>
                <a:lnTo>
                  <a:pt x="9161547" y="5143500"/>
                </a:lnTo>
                <a:lnTo>
                  <a:pt x="8433630" y="5143500"/>
                </a:lnTo>
                <a:lnTo>
                  <a:pt x="9148944" y="5138138"/>
                </a:lnTo>
                <a:close/>
                <a:moveTo>
                  <a:pt x="0" y="0"/>
                </a:moveTo>
                <a:lnTo>
                  <a:pt x="4600352" y="0"/>
                </a:lnTo>
                <a:lnTo>
                  <a:pt x="4560944" y="289002"/>
                </a:lnTo>
                <a:cubicBezTo>
                  <a:pt x="4383565" y="1767953"/>
                  <a:pt x="4514279" y="3494216"/>
                  <a:pt x="5108992" y="4876656"/>
                </a:cubicBezTo>
                <a:lnTo>
                  <a:pt x="5232519" y="5143500"/>
                </a:lnTo>
                <a:lnTo>
                  <a:pt x="0" y="5143500"/>
                </a:lnTo>
                <a:close/>
              </a:path>
            </a:pathLst>
          </a:custGeom>
          <a:solidFill>
            <a:schemeClr val="bg1"/>
          </a:solidFill>
        </p:spPr>
        <p:txBody>
          <a:bodyPr wrap="square">
            <a:noAutofit/>
          </a:bodyPr>
          <a:lstStyle/>
          <a:p>
            <a:r>
              <a:rPr lang="en-US"/>
              <a:t>Click icon to add picture</a:t>
            </a:r>
          </a:p>
        </p:txBody>
      </p:sp>
      <p:sp>
        <p:nvSpPr>
          <p:cNvPr id="40" name="Rectangle 2">
            <a:extLst>
              <a:ext uri="{FF2B5EF4-FFF2-40B4-BE49-F238E27FC236}">
                <a16:creationId xmlns:a16="http://schemas.microsoft.com/office/drawing/2014/main" id="{D1DEDA14-DEB3-12FA-8174-82FA42B23944}"/>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D40D8E9E-62F7-89C2-4593-D47CB2E90CE1}"/>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C3AFE6D9-3310-3693-EB02-9C1649882F09}"/>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30" name="Footer Placeholder 18">
            <a:extLst>
              <a:ext uri="{FF2B5EF4-FFF2-40B4-BE49-F238E27FC236}">
                <a16:creationId xmlns:a16="http://schemas.microsoft.com/office/drawing/2014/main" id="{3AE7D235-93A0-CB13-8A3B-F0DCD3EBAC2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31" name="Slide Number Placeholder 19">
            <a:extLst>
              <a:ext uri="{FF2B5EF4-FFF2-40B4-BE49-F238E27FC236}">
                <a16:creationId xmlns:a16="http://schemas.microsoft.com/office/drawing/2014/main" id="{CFBB8AF0-7AC2-1BD2-D628-2BE270844F03}"/>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1353587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Icon Combo Slide – Yellow">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D7021BE9-E2FF-D6BC-9F70-6A6B876D40E2}"/>
              </a:ext>
            </a:extLst>
          </p:cNvPr>
          <p:cNvSpPr>
            <a:spLocks noGrp="1"/>
          </p:cNvSpPr>
          <p:nvPr>
            <p:ph type="pic" sz="quarter" idx="14"/>
          </p:nvPr>
        </p:nvSpPr>
        <p:spPr>
          <a:xfrm>
            <a:off x="0" y="0"/>
            <a:ext cx="9161547" cy="5143500"/>
          </a:xfrm>
          <a:custGeom>
            <a:avLst/>
            <a:gdLst>
              <a:gd name="connsiteX0" fmla="*/ 9158783 w 9161547"/>
              <a:gd name="connsiteY0" fmla="*/ 0 h 5143500"/>
              <a:gd name="connsiteX1" fmla="*/ 9161547 w 9161547"/>
              <a:gd name="connsiteY1" fmla="*/ 0 h 5143500"/>
              <a:gd name="connsiteX2" fmla="*/ 9161547 w 9161547"/>
              <a:gd name="connsiteY2" fmla="*/ 5143500 h 5143500"/>
              <a:gd name="connsiteX3" fmla="*/ 8433630 w 9161547"/>
              <a:gd name="connsiteY3" fmla="*/ 5143500 h 5143500"/>
              <a:gd name="connsiteX4" fmla="*/ 9148944 w 9161547"/>
              <a:gd name="connsiteY4" fmla="*/ 5138138 h 5143500"/>
              <a:gd name="connsiteX5" fmla="*/ 0 w 9161547"/>
              <a:gd name="connsiteY5" fmla="*/ 0 h 5143500"/>
              <a:gd name="connsiteX6" fmla="*/ 4600352 w 9161547"/>
              <a:gd name="connsiteY6" fmla="*/ 0 h 5143500"/>
              <a:gd name="connsiteX7" fmla="*/ 4560944 w 9161547"/>
              <a:gd name="connsiteY7" fmla="*/ 289002 h 5143500"/>
              <a:gd name="connsiteX8" fmla="*/ 5108992 w 9161547"/>
              <a:gd name="connsiteY8" fmla="*/ 4876656 h 5143500"/>
              <a:gd name="connsiteX9" fmla="*/ 5232519 w 9161547"/>
              <a:gd name="connsiteY9" fmla="*/ 5143500 h 5143500"/>
              <a:gd name="connsiteX10" fmla="*/ 0 w 9161547"/>
              <a:gd name="connsiteY10"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1547" h="5143500">
                <a:moveTo>
                  <a:pt x="9158783" y="0"/>
                </a:moveTo>
                <a:lnTo>
                  <a:pt x="9161547" y="0"/>
                </a:lnTo>
                <a:lnTo>
                  <a:pt x="9161547" y="5143500"/>
                </a:lnTo>
                <a:lnTo>
                  <a:pt x="8433630" y="5143500"/>
                </a:lnTo>
                <a:lnTo>
                  <a:pt x="9148944" y="5138138"/>
                </a:lnTo>
                <a:close/>
                <a:moveTo>
                  <a:pt x="0" y="0"/>
                </a:moveTo>
                <a:lnTo>
                  <a:pt x="4600352" y="0"/>
                </a:lnTo>
                <a:lnTo>
                  <a:pt x="4560944" y="289002"/>
                </a:lnTo>
                <a:cubicBezTo>
                  <a:pt x="4383565" y="1767953"/>
                  <a:pt x="4514279" y="3494216"/>
                  <a:pt x="5108992" y="4876656"/>
                </a:cubicBezTo>
                <a:lnTo>
                  <a:pt x="5232519" y="5143500"/>
                </a:lnTo>
                <a:lnTo>
                  <a:pt x="0" y="5143500"/>
                </a:lnTo>
                <a:close/>
              </a:path>
            </a:pathLst>
          </a:custGeom>
          <a:solidFill>
            <a:schemeClr val="bg1"/>
          </a:solidFill>
        </p:spPr>
        <p:txBody>
          <a:bodyPr wrap="square">
            <a:noAutofit/>
          </a:bodyPr>
          <a:lstStyle/>
          <a:p>
            <a:r>
              <a:rPr lang="en-US"/>
              <a:t>Click icon to add picture</a:t>
            </a:r>
          </a:p>
        </p:txBody>
      </p:sp>
      <p:sp>
        <p:nvSpPr>
          <p:cNvPr id="40" name="Rectangle 2">
            <a:extLst>
              <a:ext uri="{FF2B5EF4-FFF2-40B4-BE49-F238E27FC236}">
                <a16:creationId xmlns:a16="http://schemas.microsoft.com/office/drawing/2014/main" id="{D1DEDA14-DEB3-12FA-8174-82FA42B23944}"/>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D40D8E9E-62F7-89C2-4593-D47CB2E90CE1}"/>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C3AFE6D9-3310-3693-EB02-9C1649882F09}"/>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30" name="Footer Placeholder 18">
            <a:extLst>
              <a:ext uri="{FF2B5EF4-FFF2-40B4-BE49-F238E27FC236}">
                <a16:creationId xmlns:a16="http://schemas.microsoft.com/office/drawing/2014/main" id="{3AE7D235-93A0-CB13-8A3B-F0DCD3EBAC2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31" name="Slide Number Placeholder 19">
            <a:extLst>
              <a:ext uri="{FF2B5EF4-FFF2-40B4-BE49-F238E27FC236}">
                <a16:creationId xmlns:a16="http://schemas.microsoft.com/office/drawing/2014/main" id="{CFBB8AF0-7AC2-1BD2-D628-2BE270844F03}"/>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748159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5411445" cy="994172"/>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704941"/>
            <a:ext cx="7765366" cy="2810788"/>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8">
            <a:extLst>
              <a:ext uri="{FF2B5EF4-FFF2-40B4-BE49-F238E27FC236}">
                <a16:creationId xmlns:a16="http://schemas.microsoft.com/office/drawing/2014/main" id="{2D879EB6-BD8F-1CB2-56E1-EC4052FFB94B}"/>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5696FF0D-E521-C212-7CA9-3B9B983751E7}"/>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021010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 Illustrated">
    <p:spTree>
      <p:nvGrpSpPr>
        <p:cNvPr id="1" name=""/>
        <p:cNvGrpSpPr/>
        <p:nvPr/>
      </p:nvGrpSpPr>
      <p:grpSpPr>
        <a:xfrm>
          <a:off x="0" y="0"/>
          <a:ext cx="0" cy="0"/>
          <a:chOff x="0" y="0"/>
          <a:chExt cx="0" cy="0"/>
        </a:xfrm>
      </p:grpSpPr>
      <p:pic>
        <p:nvPicPr>
          <p:cNvPr id="9" name="Picture 8" descr="A green landscape with a bridge and buildings&#10;&#10;Description automatically generated">
            <a:extLst>
              <a:ext uri="{FF2B5EF4-FFF2-40B4-BE49-F238E27FC236}">
                <a16:creationId xmlns:a16="http://schemas.microsoft.com/office/drawing/2014/main" id="{8DA77055-EA4D-CD1E-C5A3-7DDABC6A1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ogo for a company&#10;&#10;Description automatically generated">
            <a:extLst>
              <a:ext uri="{FF2B5EF4-FFF2-40B4-BE49-F238E27FC236}">
                <a16:creationId xmlns:a16="http://schemas.microsoft.com/office/drawing/2014/main" id="{62578D50-E74B-24AD-F0E7-AC31E6E93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077" y="348654"/>
            <a:ext cx="2721748" cy="1020656"/>
          </a:xfrm>
          <a:prstGeom prst="rect">
            <a:avLst/>
          </a:prstGeom>
        </p:spPr>
      </p:pic>
      <p:sp>
        <p:nvSpPr>
          <p:cNvPr id="11" name="Title 1">
            <a:extLst>
              <a:ext uri="{FF2B5EF4-FFF2-40B4-BE49-F238E27FC236}">
                <a16:creationId xmlns:a16="http://schemas.microsoft.com/office/drawing/2014/main" id="{BA2A791B-D7EC-5C08-CE0D-85EAEF5AC014}"/>
              </a:ext>
            </a:extLst>
          </p:cNvPr>
          <p:cNvSpPr>
            <a:spLocks noGrp="1"/>
          </p:cNvSpPr>
          <p:nvPr>
            <p:ph type="title" hasCustomPrompt="1"/>
          </p:nvPr>
        </p:nvSpPr>
        <p:spPr>
          <a:xfrm>
            <a:off x="552077" y="2884449"/>
            <a:ext cx="4971494" cy="908019"/>
          </a:xfrm>
        </p:spPr>
        <p:txBody>
          <a:bodyPr lIns="0" tIns="0" rIns="0" bIns="0" anchor="b" anchorCtr="0">
            <a:noAutofit/>
          </a:bodyPr>
          <a:lstStyle>
            <a:lvl1pPr>
              <a:lnSpc>
                <a:spcPts val="3000"/>
              </a:lnSpc>
              <a:spcAft>
                <a:spcPts val="1200"/>
              </a:spcAft>
              <a:defRPr sz="2800" b="1" spc="-100" baseline="0">
                <a:solidFill>
                  <a:schemeClr val="bg1"/>
                </a:solidFill>
              </a:defRPr>
            </a:lvl1pPr>
          </a:lstStyle>
          <a:p>
            <a:r>
              <a:rPr lang="en-US" dirty="0"/>
              <a:t>Closing Slide</a:t>
            </a:r>
          </a:p>
        </p:txBody>
      </p:sp>
      <p:sp>
        <p:nvSpPr>
          <p:cNvPr id="12" name="Text Placeholder 9">
            <a:extLst>
              <a:ext uri="{FF2B5EF4-FFF2-40B4-BE49-F238E27FC236}">
                <a16:creationId xmlns:a16="http://schemas.microsoft.com/office/drawing/2014/main" id="{37ABAE70-C3CC-A948-27F8-32B40E27FCE2}"/>
              </a:ext>
            </a:extLst>
          </p:cNvPr>
          <p:cNvSpPr>
            <a:spLocks noGrp="1"/>
          </p:cNvSpPr>
          <p:nvPr>
            <p:ph type="body" sz="quarter" idx="11"/>
          </p:nvPr>
        </p:nvSpPr>
        <p:spPr>
          <a:xfrm>
            <a:off x="555295" y="4358947"/>
            <a:ext cx="4968275" cy="421209"/>
          </a:xfrm>
        </p:spPr>
        <p:txBody>
          <a:bodyPr lIns="0" tIns="0" rIns="0" bIns="0">
            <a:noAutofit/>
          </a:bodyPr>
          <a:lstStyle>
            <a:lvl1pPr marL="0" indent="0">
              <a:buNone/>
              <a:defRPr sz="1400">
                <a:solidFill>
                  <a:schemeClr val="bg1"/>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a:t>Click to edit Master text styles</a:t>
            </a:r>
          </a:p>
        </p:txBody>
      </p:sp>
    </p:spTree>
    <p:extLst>
      <p:ext uri="{BB962C8B-B14F-4D97-AF65-F5344CB8AC3E}">
        <p14:creationId xmlns:p14="http://schemas.microsoft.com/office/powerpoint/2010/main" val="1508574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F517-532C-E3D1-215C-DC374461A206}"/>
              </a:ext>
            </a:extLst>
          </p:cNvPr>
          <p:cNvSpPr>
            <a:spLocks noGrp="1"/>
          </p:cNvSpPr>
          <p:nvPr>
            <p:ph type="title" hasCustomPrompt="1"/>
          </p:nvPr>
        </p:nvSpPr>
        <p:spPr>
          <a:xfrm>
            <a:off x="552077" y="1807699"/>
            <a:ext cx="2994069" cy="1420838"/>
          </a:xfrm>
        </p:spPr>
        <p:txBody>
          <a:bodyPr lIns="0" tIns="0" rIns="0" bIns="0" anchor="b" anchorCtr="0">
            <a:noAutofit/>
          </a:bodyPr>
          <a:lstStyle>
            <a:lvl1pPr>
              <a:lnSpc>
                <a:spcPts val="3000"/>
              </a:lnSpc>
              <a:spcAft>
                <a:spcPts val="1200"/>
              </a:spcAft>
              <a:defRPr sz="2800" b="1" spc="-100" baseline="0"/>
            </a:lvl1pPr>
          </a:lstStyle>
          <a:p>
            <a:r>
              <a:rPr lang="en-US" dirty="0"/>
              <a:t>Closing Slide</a:t>
            </a:r>
          </a:p>
        </p:txBody>
      </p:sp>
      <p:sp>
        <p:nvSpPr>
          <p:cNvPr id="10" name="Text Placeholder 9">
            <a:extLst>
              <a:ext uri="{FF2B5EF4-FFF2-40B4-BE49-F238E27FC236}">
                <a16:creationId xmlns:a16="http://schemas.microsoft.com/office/drawing/2014/main" id="{43E42DF0-9C66-4843-38F9-E83F98DE2E64}"/>
              </a:ext>
            </a:extLst>
          </p:cNvPr>
          <p:cNvSpPr>
            <a:spLocks noGrp="1"/>
          </p:cNvSpPr>
          <p:nvPr>
            <p:ph type="body" sz="quarter" idx="11"/>
          </p:nvPr>
        </p:nvSpPr>
        <p:spPr>
          <a:xfrm>
            <a:off x="555296" y="3552680"/>
            <a:ext cx="2990850" cy="731838"/>
          </a:xfrm>
        </p:spPr>
        <p:txBody>
          <a:bodyPr lIns="0" tIns="0" rIns="0" bIns="0">
            <a:noAutofit/>
          </a:bodyPr>
          <a:lstStyle>
            <a:lvl1pPr marL="0" indent="0">
              <a:buNone/>
              <a:defRPr sz="14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a:t>Click to edit Master text styles</a:t>
            </a:r>
          </a:p>
        </p:txBody>
      </p:sp>
      <p:pic>
        <p:nvPicPr>
          <p:cNvPr id="4" name="Picture 3" descr="A logo for a company&#10;&#10;Description automatically generated">
            <a:extLst>
              <a:ext uri="{FF2B5EF4-FFF2-40B4-BE49-F238E27FC236}">
                <a16:creationId xmlns:a16="http://schemas.microsoft.com/office/drawing/2014/main" id="{D6F81BBB-B589-B6E3-A4AC-20E966D79A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077" y="348654"/>
            <a:ext cx="2721748" cy="1020656"/>
          </a:xfrm>
          <a:prstGeom prst="rect">
            <a:avLst/>
          </a:prstGeom>
        </p:spPr>
      </p:pic>
      <p:sp>
        <p:nvSpPr>
          <p:cNvPr id="5" name="Picture Placeholder 4">
            <a:extLst>
              <a:ext uri="{FF2B5EF4-FFF2-40B4-BE49-F238E27FC236}">
                <a16:creationId xmlns:a16="http://schemas.microsoft.com/office/drawing/2014/main" id="{4098E537-6B05-1014-FBDB-30AB92D4919C}"/>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230145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CBD57-CA54-2342-9012-D2E5639DCA1C}"/>
              </a:ext>
            </a:extLst>
          </p:cNvPr>
          <p:cNvSpPr>
            <a:spLocks noGrp="1"/>
          </p:cNvSpPr>
          <p:nvPr>
            <p:ph idx="1"/>
          </p:nvPr>
        </p:nvSpPr>
        <p:spPr>
          <a:xfrm>
            <a:off x="358140" y="1310640"/>
            <a:ext cx="8488680" cy="3322082"/>
          </a:xfrm>
          <a:prstGeom prst="rect">
            <a:avLst/>
          </a:prstGeom>
        </p:spPr>
        <p:txBody>
          <a:bodyPr/>
          <a:lstStyle>
            <a:lvl1pPr>
              <a:defRPr>
                <a:solidFill>
                  <a:srgbClr val="5E6A71"/>
                </a:solidFill>
                <a:latin typeface="Arial" panose="020B0604020202020204" pitchFamily="34" charset="0"/>
                <a:cs typeface="Arial" panose="020B0604020202020204" pitchFamily="34" charset="0"/>
              </a:defRPr>
            </a:lvl1pPr>
            <a:lvl2pPr>
              <a:defRPr>
                <a:solidFill>
                  <a:srgbClr val="5E6A71"/>
                </a:solidFill>
                <a:latin typeface="Arial" panose="020B0604020202020204" pitchFamily="34" charset="0"/>
                <a:cs typeface="Arial" panose="020B0604020202020204" pitchFamily="34" charset="0"/>
              </a:defRPr>
            </a:lvl2pPr>
            <a:lvl3pPr>
              <a:defRPr>
                <a:solidFill>
                  <a:srgbClr val="5E6A71"/>
                </a:solidFill>
                <a:latin typeface="Arial" panose="020B0604020202020204" pitchFamily="34" charset="0"/>
                <a:cs typeface="Arial" panose="020B0604020202020204" pitchFamily="34" charset="0"/>
              </a:defRPr>
            </a:lvl3pPr>
            <a:lvl4pPr>
              <a:defRPr>
                <a:solidFill>
                  <a:srgbClr val="5E6A71"/>
                </a:solidFill>
                <a:latin typeface="Arial" panose="020B0604020202020204" pitchFamily="34" charset="0"/>
                <a:cs typeface="Arial" panose="020B0604020202020204" pitchFamily="34" charset="0"/>
              </a:defRPr>
            </a:lvl4pPr>
            <a:lvl5pPr>
              <a:defRPr>
                <a:solidFill>
                  <a:srgbClr val="5E6A7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D3037187-141E-2B4F-8139-C39980F1CB14}"/>
              </a:ext>
            </a:extLst>
          </p:cNvPr>
          <p:cNvSpPr>
            <a:spLocks noGrp="1"/>
          </p:cNvSpPr>
          <p:nvPr>
            <p:ph type="title"/>
          </p:nvPr>
        </p:nvSpPr>
        <p:spPr>
          <a:xfrm>
            <a:off x="350520" y="128540"/>
            <a:ext cx="8458200" cy="994172"/>
          </a:xfrm>
          <a:prstGeom prst="rect">
            <a:avLst/>
          </a:prstGeom>
        </p:spPr>
        <p:txBody>
          <a:bodyPr anchor="ctr"/>
          <a:lstStyle>
            <a:lvl1pPr>
              <a:defRPr b="1" i="0">
                <a:solidFill>
                  <a:srgbClr val="5E6A7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TextBox 3">
            <a:extLst>
              <a:ext uri="{FF2B5EF4-FFF2-40B4-BE49-F238E27FC236}">
                <a16:creationId xmlns:a16="http://schemas.microsoft.com/office/drawing/2014/main" id="{7379E962-DEA2-3348-A937-4F9BEBECE8A1}"/>
              </a:ext>
            </a:extLst>
          </p:cNvPr>
          <p:cNvSpPr txBox="1"/>
          <p:nvPr userDrawn="1"/>
        </p:nvSpPr>
        <p:spPr>
          <a:xfrm>
            <a:off x="6659880" y="4830295"/>
            <a:ext cx="1902552" cy="207749"/>
          </a:xfrm>
          <a:prstGeom prst="rect">
            <a:avLst/>
          </a:prstGeom>
          <a:noFill/>
        </p:spPr>
        <p:txBody>
          <a:bodyPr wrap="square" rtlCol="0">
            <a:spAutoFit/>
          </a:bodyPr>
          <a:lstStyle/>
          <a:p>
            <a:pPr marL="0" marR="0" indent="0" algn="r" defTabSz="342900" rtl="0" eaLnBrk="1" fontAlgn="auto" latinLnBrk="0" hangingPunct="1">
              <a:lnSpc>
                <a:spcPct val="100000"/>
              </a:lnSpc>
              <a:spcBef>
                <a:spcPts val="0"/>
              </a:spcBef>
              <a:spcAft>
                <a:spcPts val="0"/>
              </a:spcAft>
              <a:buClrTx/>
              <a:buSzTx/>
              <a:buFontTx/>
              <a:buNone/>
              <a:tabLst/>
              <a:defRPr/>
            </a:pPr>
            <a:r>
              <a:rPr lang="en-US" sz="750" b="0" i="0" dirty="0">
                <a:solidFill>
                  <a:srgbClr val="5E6A71"/>
                </a:solidFill>
                <a:latin typeface="Arial" panose="020B0604020202020204" pitchFamily="34" charset="0"/>
                <a:cs typeface="Arial" panose="020B0604020202020204" pitchFamily="34" charset="0"/>
              </a:rPr>
              <a:t>Clean Cities Coalition Network</a:t>
            </a:r>
            <a:r>
              <a:rPr lang="en-US" sz="750" b="0" i="0" baseline="0" dirty="0">
                <a:solidFill>
                  <a:srgbClr val="5E6A71"/>
                </a:solidFill>
                <a:latin typeface="Arial" panose="020B0604020202020204" pitchFamily="34" charset="0"/>
                <a:cs typeface="Arial" panose="020B0604020202020204" pitchFamily="34" charset="0"/>
              </a:rPr>
              <a:t>    </a:t>
            </a:r>
            <a:r>
              <a:rPr lang="en-US" sz="750" b="0" i="0" dirty="0">
                <a:solidFill>
                  <a:srgbClr val="5E6A71"/>
                </a:solidFill>
                <a:latin typeface="Arial" panose="020B0604020202020204" pitchFamily="34" charset="0"/>
                <a:cs typeface="Arial" panose="020B0604020202020204" pitchFamily="34" charset="0"/>
              </a:rPr>
              <a:t>|    </a:t>
            </a:r>
            <a:fld id="{BFD71CF8-5198-8441-A7C0-DC22FD64CBE4}" type="slidenum">
              <a:rPr lang="en-US" sz="750" b="0" i="0">
                <a:solidFill>
                  <a:srgbClr val="5E6A71"/>
                </a:solidFill>
                <a:latin typeface="Arial" panose="020B0604020202020204" pitchFamily="34" charset="0"/>
                <a:cs typeface="Arial" panose="020B0604020202020204" pitchFamily="34" charset="0"/>
              </a:rPr>
              <a:pPr marL="0" marR="0" indent="0" algn="r" defTabSz="342900" rtl="0" eaLnBrk="1" fontAlgn="auto" latinLnBrk="0" hangingPunct="1">
                <a:lnSpc>
                  <a:spcPct val="100000"/>
                </a:lnSpc>
                <a:spcBef>
                  <a:spcPts val="0"/>
                </a:spcBef>
                <a:spcAft>
                  <a:spcPts val="0"/>
                </a:spcAft>
                <a:buClrTx/>
                <a:buSzTx/>
                <a:buFontTx/>
                <a:buNone/>
                <a:tabLst/>
                <a:defRPr/>
              </a:pPr>
              <a:t>‹#›</a:t>
            </a:fld>
            <a:endParaRPr lang="en-US" sz="750" b="0" i="0" dirty="0">
              <a:solidFill>
                <a:srgbClr val="5E6A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04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Icons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3DCF62-C236-E423-149F-D83CEC9754B8}"/>
              </a:ext>
            </a:extLst>
          </p:cNvPr>
          <p:cNvSpPr/>
          <p:nvPr userDrawn="1"/>
        </p:nvSpPr>
        <p:spPr>
          <a:xfrm>
            <a:off x="3850105" y="-28650"/>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45743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54571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84042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59197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61188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190658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271237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007080"/>
            <a:ext cx="2730500" cy="392113"/>
          </a:xfrm>
        </p:spPr>
        <p:txBody>
          <a:bodyPr lIns="0" tIns="0" rIns="0" bIns="0">
            <a:noAutofit/>
          </a:bodyPr>
          <a:lstStyle>
            <a:lvl1pPr marL="0" indent="0">
              <a:buNone/>
              <a:defRPr sz="1200"/>
            </a:lvl1pPr>
          </a:lstStyle>
          <a:p>
            <a:pPr lvl="0"/>
            <a:r>
              <a:rPr lang="en-US" dirty="0"/>
              <a:t>Body text</a:t>
            </a:r>
          </a:p>
        </p:txBody>
      </p:sp>
      <p:sp>
        <p:nvSpPr>
          <p:cNvPr id="29" name="Text Placeholder 11">
            <a:extLst>
              <a:ext uri="{FF2B5EF4-FFF2-40B4-BE49-F238E27FC236}">
                <a16:creationId xmlns:a16="http://schemas.microsoft.com/office/drawing/2014/main" id="{EB0A8D47-DE10-F2C4-5A83-19FE1F5CC6C1}"/>
              </a:ext>
            </a:extLst>
          </p:cNvPr>
          <p:cNvSpPr>
            <a:spLocks noGrp="1"/>
          </p:cNvSpPr>
          <p:nvPr>
            <p:ph type="body" sz="quarter" idx="24" hasCustomPrompt="1"/>
          </p:nvPr>
        </p:nvSpPr>
        <p:spPr>
          <a:xfrm>
            <a:off x="5775826" y="3809382"/>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4AAECF51-C2C1-FF00-5ABF-A337AB2E0DC7}"/>
              </a:ext>
            </a:extLst>
          </p:cNvPr>
          <p:cNvSpPr>
            <a:spLocks noGrp="1"/>
          </p:cNvSpPr>
          <p:nvPr>
            <p:ph type="body" sz="quarter" idx="25" hasCustomPrompt="1"/>
          </p:nvPr>
        </p:nvSpPr>
        <p:spPr>
          <a:xfrm>
            <a:off x="5775826" y="4104087"/>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54730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68183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63716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2771704"/>
            <a:ext cx="556426" cy="556426"/>
          </a:xfrm>
        </p:spPr>
        <p:txBody>
          <a:bodyPr>
            <a:normAutofit/>
          </a:bodyPr>
          <a:lstStyle>
            <a:lvl1pPr marL="0" indent="0">
              <a:buNone/>
              <a:defRPr sz="1000"/>
            </a:lvl1pPr>
          </a:lstStyle>
          <a:p>
            <a:r>
              <a:rPr lang="en-US" dirty="0"/>
              <a:t>icon</a:t>
            </a:r>
          </a:p>
        </p:txBody>
      </p:sp>
      <p:sp>
        <p:nvSpPr>
          <p:cNvPr id="19" name="Oval 18">
            <a:extLst>
              <a:ext uri="{FF2B5EF4-FFF2-40B4-BE49-F238E27FC236}">
                <a16:creationId xmlns:a16="http://schemas.microsoft.com/office/drawing/2014/main" id="{09700F0D-2312-6DDF-697A-09FC9F6DBECF}"/>
              </a:ext>
            </a:extLst>
          </p:cNvPr>
          <p:cNvSpPr/>
          <p:nvPr userDrawn="1"/>
        </p:nvSpPr>
        <p:spPr>
          <a:xfrm>
            <a:off x="4848726" y="3727033"/>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7">
            <a:extLst>
              <a:ext uri="{FF2B5EF4-FFF2-40B4-BE49-F238E27FC236}">
                <a16:creationId xmlns:a16="http://schemas.microsoft.com/office/drawing/2014/main" id="{C18CC1D8-DFC5-D4E0-A938-1D54588925B6}"/>
              </a:ext>
            </a:extLst>
          </p:cNvPr>
          <p:cNvSpPr>
            <a:spLocks noGrp="1"/>
          </p:cNvSpPr>
          <p:nvPr>
            <p:ph type="pic" sz="quarter" idx="31" hasCustomPrompt="1"/>
          </p:nvPr>
        </p:nvSpPr>
        <p:spPr>
          <a:xfrm>
            <a:off x="4983263" y="3861570"/>
            <a:ext cx="556426" cy="556426"/>
          </a:xfrm>
        </p:spPr>
        <p:txBody>
          <a:bodyPr>
            <a:normAutofit/>
          </a:bodyPr>
          <a:lstStyle>
            <a:lvl1pPr marL="0" indent="0">
              <a:buNone/>
              <a:defRPr sz="1000"/>
            </a:lvl1pPr>
          </a:lstStyle>
          <a:p>
            <a:r>
              <a:rPr lang="en-US" dirty="0"/>
              <a:t>icon</a:t>
            </a:r>
          </a:p>
        </p:txBody>
      </p:sp>
      <p:sp>
        <p:nvSpPr>
          <p:cNvPr id="6" name="Footer Placeholder 18">
            <a:extLst>
              <a:ext uri="{FF2B5EF4-FFF2-40B4-BE49-F238E27FC236}">
                <a16:creationId xmlns:a16="http://schemas.microsoft.com/office/drawing/2014/main" id="{97BB366B-6F0C-D711-A403-BE570689E510}"/>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44378C01-099C-92CD-B211-197E0FDB7459}"/>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91700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Icons Slide –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3DCF62-C236-E423-149F-D83CEC9754B8}"/>
              </a:ext>
            </a:extLst>
          </p:cNvPr>
          <p:cNvSpPr/>
          <p:nvPr userDrawn="1"/>
        </p:nvSpPr>
        <p:spPr>
          <a:xfrm>
            <a:off x="3850105" y="-28650"/>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45743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54571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84042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59197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61188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190658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271237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007080"/>
            <a:ext cx="2730500" cy="392113"/>
          </a:xfrm>
        </p:spPr>
        <p:txBody>
          <a:bodyPr lIns="0" tIns="0" rIns="0" bIns="0">
            <a:noAutofit/>
          </a:bodyPr>
          <a:lstStyle>
            <a:lvl1pPr marL="0" indent="0">
              <a:buNone/>
              <a:defRPr sz="1200"/>
            </a:lvl1pPr>
          </a:lstStyle>
          <a:p>
            <a:pPr lvl="0"/>
            <a:r>
              <a:rPr lang="en-US" dirty="0"/>
              <a:t>Body text</a:t>
            </a:r>
          </a:p>
        </p:txBody>
      </p:sp>
      <p:sp>
        <p:nvSpPr>
          <p:cNvPr id="29" name="Text Placeholder 11">
            <a:extLst>
              <a:ext uri="{FF2B5EF4-FFF2-40B4-BE49-F238E27FC236}">
                <a16:creationId xmlns:a16="http://schemas.microsoft.com/office/drawing/2014/main" id="{EB0A8D47-DE10-F2C4-5A83-19FE1F5CC6C1}"/>
              </a:ext>
            </a:extLst>
          </p:cNvPr>
          <p:cNvSpPr>
            <a:spLocks noGrp="1"/>
          </p:cNvSpPr>
          <p:nvPr>
            <p:ph type="body" sz="quarter" idx="24" hasCustomPrompt="1"/>
          </p:nvPr>
        </p:nvSpPr>
        <p:spPr>
          <a:xfrm>
            <a:off x="5775826" y="3809382"/>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4AAECF51-C2C1-FF00-5ABF-A337AB2E0DC7}"/>
              </a:ext>
            </a:extLst>
          </p:cNvPr>
          <p:cNvSpPr>
            <a:spLocks noGrp="1"/>
          </p:cNvSpPr>
          <p:nvPr>
            <p:ph type="body" sz="quarter" idx="25" hasCustomPrompt="1"/>
          </p:nvPr>
        </p:nvSpPr>
        <p:spPr>
          <a:xfrm>
            <a:off x="5775826" y="4104087"/>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54730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68183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63716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2771704"/>
            <a:ext cx="556426" cy="556426"/>
          </a:xfrm>
        </p:spPr>
        <p:txBody>
          <a:bodyPr>
            <a:normAutofit/>
          </a:bodyPr>
          <a:lstStyle>
            <a:lvl1pPr marL="0" indent="0">
              <a:buNone/>
              <a:defRPr sz="1000"/>
            </a:lvl1pPr>
          </a:lstStyle>
          <a:p>
            <a:r>
              <a:rPr lang="en-US" dirty="0"/>
              <a:t>icon</a:t>
            </a:r>
          </a:p>
        </p:txBody>
      </p:sp>
      <p:sp>
        <p:nvSpPr>
          <p:cNvPr id="19" name="Oval 18">
            <a:extLst>
              <a:ext uri="{FF2B5EF4-FFF2-40B4-BE49-F238E27FC236}">
                <a16:creationId xmlns:a16="http://schemas.microsoft.com/office/drawing/2014/main" id="{09700F0D-2312-6DDF-697A-09FC9F6DBECF}"/>
              </a:ext>
            </a:extLst>
          </p:cNvPr>
          <p:cNvSpPr/>
          <p:nvPr userDrawn="1"/>
        </p:nvSpPr>
        <p:spPr>
          <a:xfrm>
            <a:off x="4848726" y="3727033"/>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7">
            <a:extLst>
              <a:ext uri="{FF2B5EF4-FFF2-40B4-BE49-F238E27FC236}">
                <a16:creationId xmlns:a16="http://schemas.microsoft.com/office/drawing/2014/main" id="{C18CC1D8-DFC5-D4E0-A938-1D54588925B6}"/>
              </a:ext>
            </a:extLst>
          </p:cNvPr>
          <p:cNvSpPr>
            <a:spLocks noGrp="1"/>
          </p:cNvSpPr>
          <p:nvPr>
            <p:ph type="pic" sz="quarter" idx="31" hasCustomPrompt="1"/>
          </p:nvPr>
        </p:nvSpPr>
        <p:spPr>
          <a:xfrm>
            <a:off x="4983263" y="3861570"/>
            <a:ext cx="556426" cy="556426"/>
          </a:xfrm>
        </p:spPr>
        <p:txBody>
          <a:bodyPr>
            <a:normAutofit/>
          </a:bodyPr>
          <a:lstStyle>
            <a:lvl1pPr marL="0" indent="0">
              <a:buNone/>
              <a:defRPr sz="1000"/>
            </a:lvl1pPr>
          </a:lstStyle>
          <a:p>
            <a:r>
              <a:rPr lang="en-US" dirty="0"/>
              <a:t>icon</a:t>
            </a:r>
          </a:p>
        </p:txBody>
      </p:sp>
      <p:sp>
        <p:nvSpPr>
          <p:cNvPr id="6" name="Footer Placeholder 18">
            <a:extLst>
              <a:ext uri="{FF2B5EF4-FFF2-40B4-BE49-F238E27FC236}">
                <a16:creationId xmlns:a16="http://schemas.microsoft.com/office/drawing/2014/main" id="{4A8A9598-12F5-A875-B0C6-15E38DCCBF30}"/>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4A23DFEC-0226-25FB-CFEE-25B24FB603B5}"/>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58852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Icons Slide – Green">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47841D7-A267-F546-F053-5801BEB37AEE}"/>
              </a:ext>
            </a:extLst>
          </p:cNvPr>
          <p:cNvSpPr/>
          <p:nvPr userDrawn="1"/>
        </p:nvSpPr>
        <p:spPr>
          <a:xfrm>
            <a:off x="3850105" y="-28763"/>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74905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83733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113204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88359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90350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219820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300399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298700"/>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83892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97345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92878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3063324"/>
            <a:ext cx="556426" cy="556426"/>
          </a:xfrm>
        </p:spPr>
        <p:txBody>
          <a:bodyPr>
            <a:normAutofit/>
          </a:bodyPr>
          <a:lstStyle>
            <a:lvl1pPr marL="0" indent="0">
              <a:buNone/>
              <a:defRPr sz="1000"/>
            </a:lvl1pPr>
          </a:lstStyle>
          <a:p>
            <a:r>
              <a:rPr lang="en-US" dirty="0"/>
              <a:t>icon</a:t>
            </a:r>
          </a:p>
        </p:txBody>
      </p:sp>
      <p:sp>
        <p:nvSpPr>
          <p:cNvPr id="7" name="Footer Placeholder 18">
            <a:extLst>
              <a:ext uri="{FF2B5EF4-FFF2-40B4-BE49-F238E27FC236}">
                <a16:creationId xmlns:a16="http://schemas.microsoft.com/office/drawing/2014/main" id="{0DF13EA8-C046-AD23-4A90-937E713856DA}"/>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8" name="Slide Number Placeholder 19">
            <a:extLst>
              <a:ext uri="{FF2B5EF4-FFF2-40B4-BE49-F238E27FC236}">
                <a16:creationId xmlns:a16="http://schemas.microsoft.com/office/drawing/2014/main" id="{61A8DA36-935F-05EA-A26B-3AF3468744BA}"/>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88955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Icons Slide – Blue">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47841D7-A267-F546-F053-5801BEB37AEE}"/>
              </a:ext>
            </a:extLst>
          </p:cNvPr>
          <p:cNvSpPr/>
          <p:nvPr userDrawn="1"/>
        </p:nvSpPr>
        <p:spPr>
          <a:xfrm>
            <a:off x="3850105" y="-28763"/>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74905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83733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113204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88359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90350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219820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300399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298700"/>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83892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97345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92878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3063324"/>
            <a:ext cx="556426" cy="556426"/>
          </a:xfrm>
        </p:spPr>
        <p:txBody>
          <a:bodyPr>
            <a:normAutofit/>
          </a:bodyPr>
          <a:lstStyle>
            <a:lvl1pPr marL="0" indent="0">
              <a:buNone/>
              <a:defRPr sz="1000"/>
            </a:lvl1pPr>
          </a:lstStyle>
          <a:p>
            <a:r>
              <a:rPr lang="en-US" dirty="0"/>
              <a:t>icon</a:t>
            </a:r>
          </a:p>
        </p:txBody>
      </p:sp>
      <p:sp>
        <p:nvSpPr>
          <p:cNvPr id="3" name="Footer Placeholder 18">
            <a:extLst>
              <a:ext uri="{FF2B5EF4-FFF2-40B4-BE49-F238E27FC236}">
                <a16:creationId xmlns:a16="http://schemas.microsoft.com/office/drawing/2014/main" id="{840FE0FC-DD61-DC50-CCFB-18F5FD89CC74}"/>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8BDEFC2E-549D-2856-B456-F64F6C9C4CA8}"/>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83043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Icons Slide – Yellow">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47841D7-A267-F546-F053-5801BEB37AEE}"/>
              </a:ext>
            </a:extLst>
          </p:cNvPr>
          <p:cNvSpPr/>
          <p:nvPr userDrawn="1"/>
        </p:nvSpPr>
        <p:spPr>
          <a:xfrm>
            <a:off x="3850105" y="-28763"/>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74905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83733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113204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88359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90350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219820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300399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298700"/>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83892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97345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92878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3063324"/>
            <a:ext cx="556426" cy="556426"/>
          </a:xfrm>
        </p:spPr>
        <p:txBody>
          <a:bodyPr>
            <a:normAutofit/>
          </a:bodyPr>
          <a:lstStyle>
            <a:lvl1pPr marL="0" indent="0">
              <a:buNone/>
              <a:defRPr sz="1000"/>
            </a:lvl1pPr>
          </a:lstStyle>
          <a:p>
            <a:r>
              <a:rPr lang="en-US" dirty="0"/>
              <a:t>icon</a:t>
            </a:r>
          </a:p>
        </p:txBody>
      </p:sp>
      <p:sp>
        <p:nvSpPr>
          <p:cNvPr id="3" name="Footer Placeholder 18">
            <a:extLst>
              <a:ext uri="{FF2B5EF4-FFF2-40B4-BE49-F238E27FC236}">
                <a16:creationId xmlns:a16="http://schemas.microsoft.com/office/drawing/2014/main" id="{1F054D45-4B54-C1DD-D4B9-B6C155A62C90}"/>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829631EE-BE68-81A0-1CDC-21E9162F1C70}"/>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141601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Icons Slide (All Colors)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3959835" cy="327471"/>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162245"/>
            <a:ext cx="3959835" cy="1292197"/>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1">
            <a:extLst>
              <a:ext uri="{FF2B5EF4-FFF2-40B4-BE49-F238E27FC236}">
                <a16:creationId xmlns:a16="http://schemas.microsoft.com/office/drawing/2014/main" id="{3F442DC8-CAA2-5260-1756-664A0A009F00}"/>
              </a:ext>
            </a:extLst>
          </p:cNvPr>
          <p:cNvSpPr>
            <a:spLocks noGrp="1"/>
          </p:cNvSpPr>
          <p:nvPr>
            <p:ph type="body" sz="quarter" idx="14" hasCustomPrompt="1"/>
          </p:nvPr>
        </p:nvSpPr>
        <p:spPr>
          <a:xfrm>
            <a:off x="246405"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4" name="Text Placeholder 14">
            <a:extLst>
              <a:ext uri="{FF2B5EF4-FFF2-40B4-BE49-F238E27FC236}">
                <a16:creationId xmlns:a16="http://schemas.microsoft.com/office/drawing/2014/main" id="{5F1B46BF-C70E-7B8B-C50E-DE0EF746766A}"/>
              </a:ext>
            </a:extLst>
          </p:cNvPr>
          <p:cNvSpPr>
            <a:spLocks noGrp="1"/>
          </p:cNvSpPr>
          <p:nvPr>
            <p:ph type="body" sz="quarter" idx="15" hasCustomPrompt="1"/>
          </p:nvPr>
        </p:nvSpPr>
        <p:spPr>
          <a:xfrm>
            <a:off x="246405" y="3938434"/>
            <a:ext cx="1938530" cy="392113"/>
          </a:xfrm>
        </p:spPr>
        <p:txBody>
          <a:bodyPr lIns="0" tIns="0" rIns="0" bIns="0">
            <a:noAutofit/>
          </a:bodyPr>
          <a:lstStyle>
            <a:lvl1pPr marL="0" indent="0" algn="ctr">
              <a:buNone/>
              <a:defRPr sz="1200"/>
            </a:lvl1pPr>
          </a:lstStyle>
          <a:p>
            <a:pPr lvl="0"/>
            <a:r>
              <a:rPr lang="en-US" dirty="0"/>
              <a:t>Body text</a:t>
            </a:r>
          </a:p>
        </p:txBody>
      </p:sp>
      <p:sp>
        <p:nvSpPr>
          <p:cNvPr id="25" name="Text Placeholder 11">
            <a:extLst>
              <a:ext uri="{FF2B5EF4-FFF2-40B4-BE49-F238E27FC236}">
                <a16:creationId xmlns:a16="http://schemas.microsoft.com/office/drawing/2014/main" id="{BF395F49-FC1D-7C8C-C53C-F358B6B54AB0}"/>
              </a:ext>
            </a:extLst>
          </p:cNvPr>
          <p:cNvSpPr>
            <a:spLocks noGrp="1"/>
          </p:cNvSpPr>
          <p:nvPr>
            <p:ph type="body" sz="quarter" idx="16" hasCustomPrompt="1"/>
          </p:nvPr>
        </p:nvSpPr>
        <p:spPr>
          <a:xfrm>
            <a:off x="2446179"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6" name="Text Placeholder 14">
            <a:extLst>
              <a:ext uri="{FF2B5EF4-FFF2-40B4-BE49-F238E27FC236}">
                <a16:creationId xmlns:a16="http://schemas.microsoft.com/office/drawing/2014/main" id="{1B6D8959-0778-7EA7-B84F-1F0E0C008E02}"/>
              </a:ext>
            </a:extLst>
          </p:cNvPr>
          <p:cNvSpPr>
            <a:spLocks noGrp="1"/>
          </p:cNvSpPr>
          <p:nvPr>
            <p:ph type="body" sz="quarter" idx="17" hasCustomPrompt="1"/>
          </p:nvPr>
        </p:nvSpPr>
        <p:spPr>
          <a:xfrm>
            <a:off x="2446179" y="3938434"/>
            <a:ext cx="1938530" cy="392113"/>
          </a:xfrm>
        </p:spPr>
        <p:txBody>
          <a:bodyPr lIns="0" tIns="0" rIns="0" bIns="0">
            <a:noAutofit/>
          </a:bodyPr>
          <a:lstStyle>
            <a:lvl1pPr marL="0" indent="0" algn="ctr">
              <a:buNone/>
              <a:defRPr sz="1200"/>
            </a:lvl1pPr>
          </a:lstStyle>
          <a:p>
            <a:pPr lvl="0"/>
            <a:r>
              <a:rPr lang="en-US" dirty="0"/>
              <a:t>Body text</a:t>
            </a:r>
          </a:p>
        </p:txBody>
      </p:sp>
      <p:sp>
        <p:nvSpPr>
          <p:cNvPr id="27" name="Text Placeholder 11">
            <a:extLst>
              <a:ext uri="{FF2B5EF4-FFF2-40B4-BE49-F238E27FC236}">
                <a16:creationId xmlns:a16="http://schemas.microsoft.com/office/drawing/2014/main" id="{2A5B34CB-7A53-AC2D-D9C7-42528BB270E6}"/>
              </a:ext>
            </a:extLst>
          </p:cNvPr>
          <p:cNvSpPr>
            <a:spLocks noGrp="1"/>
          </p:cNvSpPr>
          <p:nvPr>
            <p:ph type="body" sz="quarter" idx="18" hasCustomPrompt="1"/>
          </p:nvPr>
        </p:nvSpPr>
        <p:spPr>
          <a:xfrm>
            <a:off x="4645953"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8" name="Text Placeholder 14">
            <a:extLst>
              <a:ext uri="{FF2B5EF4-FFF2-40B4-BE49-F238E27FC236}">
                <a16:creationId xmlns:a16="http://schemas.microsoft.com/office/drawing/2014/main" id="{EDFDBBD3-CDDD-469E-18C5-442736F586A8}"/>
              </a:ext>
            </a:extLst>
          </p:cNvPr>
          <p:cNvSpPr>
            <a:spLocks noGrp="1"/>
          </p:cNvSpPr>
          <p:nvPr>
            <p:ph type="body" sz="quarter" idx="19" hasCustomPrompt="1"/>
          </p:nvPr>
        </p:nvSpPr>
        <p:spPr>
          <a:xfrm>
            <a:off x="4645953" y="3938434"/>
            <a:ext cx="1938530" cy="392113"/>
          </a:xfrm>
        </p:spPr>
        <p:txBody>
          <a:bodyPr lIns="0" tIns="0" rIns="0" bIns="0">
            <a:noAutofit/>
          </a:bodyPr>
          <a:lstStyle>
            <a:lvl1pPr marL="0" indent="0" algn="ctr">
              <a:buNone/>
              <a:defRPr sz="1200"/>
            </a:lvl1pPr>
          </a:lstStyle>
          <a:p>
            <a:pPr lvl="0"/>
            <a:r>
              <a:rPr lang="en-US" dirty="0"/>
              <a:t>Body text</a:t>
            </a:r>
          </a:p>
        </p:txBody>
      </p:sp>
      <p:sp>
        <p:nvSpPr>
          <p:cNvPr id="29" name="Text Placeholder 11">
            <a:extLst>
              <a:ext uri="{FF2B5EF4-FFF2-40B4-BE49-F238E27FC236}">
                <a16:creationId xmlns:a16="http://schemas.microsoft.com/office/drawing/2014/main" id="{79B83136-BC9C-7FCF-A1C8-6C47C1723348}"/>
              </a:ext>
            </a:extLst>
          </p:cNvPr>
          <p:cNvSpPr>
            <a:spLocks noGrp="1"/>
          </p:cNvSpPr>
          <p:nvPr>
            <p:ph type="body" sz="quarter" idx="20" hasCustomPrompt="1"/>
          </p:nvPr>
        </p:nvSpPr>
        <p:spPr>
          <a:xfrm>
            <a:off x="6858961"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A999DA42-7285-0A9B-8F63-61316D80D8BA}"/>
              </a:ext>
            </a:extLst>
          </p:cNvPr>
          <p:cNvSpPr>
            <a:spLocks noGrp="1"/>
          </p:cNvSpPr>
          <p:nvPr>
            <p:ph type="body" sz="quarter" idx="21" hasCustomPrompt="1"/>
          </p:nvPr>
        </p:nvSpPr>
        <p:spPr>
          <a:xfrm>
            <a:off x="6858961" y="3938434"/>
            <a:ext cx="1938530" cy="392113"/>
          </a:xfrm>
        </p:spPr>
        <p:txBody>
          <a:bodyPr lIns="0" tIns="0" rIns="0" bIns="0">
            <a:noAutofit/>
          </a:bodyPr>
          <a:lstStyle>
            <a:lvl1pPr marL="0" indent="0" algn="ctr">
              <a:buNone/>
              <a:defRPr sz="1200"/>
            </a:lvl1pPr>
          </a:lstStyle>
          <a:p>
            <a:pPr lvl="0"/>
            <a:r>
              <a:rPr lang="en-US" dirty="0"/>
              <a:t>Body text</a:t>
            </a:r>
          </a:p>
        </p:txBody>
      </p:sp>
      <p:sp>
        <p:nvSpPr>
          <p:cNvPr id="31" name="Oval 30">
            <a:extLst>
              <a:ext uri="{FF2B5EF4-FFF2-40B4-BE49-F238E27FC236}">
                <a16:creationId xmlns:a16="http://schemas.microsoft.com/office/drawing/2014/main" id="{6E231E51-1C6B-90F1-D827-AD4ACBBA5DE9}"/>
              </a:ext>
            </a:extLst>
          </p:cNvPr>
          <p:cNvSpPr/>
          <p:nvPr userDrawn="1"/>
        </p:nvSpPr>
        <p:spPr>
          <a:xfrm>
            <a:off x="825366" y="2679270"/>
            <a:ext cx="825500" cy="825500"/>
          </a:xfrm>
          <a:prstGeom prst="ellipse">
            <a:avLst/>
          </a:pr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17">
            <a:extLst>
              <a:ext uri="{FF2B5EF4-FFF2-40B4-BE49-F238E27FC236}">
                <a16:creationId xmlns:a16="http://schemas.microsoft.com/office/drawing/2014/main" id="{D0BB751D-5A1A-B7D0-867F-DB884F3B6771}"/>
              </a:ext>
            </a:extLst>
          </p:cNvPr>
          <p:cNvSpPr>
            <a:spLocks noGrp="1"/>
          </p:cNvSpPr>
          <p:nvPr>
            <p:ph type="pic" sz="quarter" idx="22" hasCustomPrompt="1"/>
          </p:nvPr>
        </p:nvSpPr>
        <p:spPr>
          <a:xfrm>
            <a:off x="944170" y="2798074"/>
            <a:ext cx="587891" cy="587891"/>
          </a:xfrm>
        </p:spPr>
        <p:txBody>
          <a:bodyPr>
            <a:normAutofit/>
          </a:bodyPr>
          <a:lstStyle>
            <a:lvl1pPr marL="0" indent="0">
              <a:buNone/>
              <a:defRPr sz="1000"/>
            </a:lvl1pPr>
          </a:lstStyle>
          <a:p>
            <a:r>
              <a:rPr lang="en-US" dirty="0"/>
              <a:t>icon</a:t>
            </a:r>
          </a:p>
        </p:txBody>
      </p:sp>
      <p:sp>
        <p:nvSpPr>
          <p:cNvPr id="41" name="Footer Placeholder 18">
            <a:extLst>
              <a:ext uri="{FF2B5EF4-FFF2-40B4-BE49-F238E27FC236}">
                <a16:creationId xmlns:a16="http://schemas.microsoft.com/office/drawing/2014/main" id="{CD43EFB8-92BB-A2FA-7001-58645A5FEB12}"/>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42" name="Slide Number Placeholder 19">
            <a:extLst>
              <a:ext uri="{FF2B5EF4-FFF2-40B4-BE49-F238E27FC236}">
                <a16:creationId xmlns:a16="http://schemas.microsoft.com/office/drawing/2014/main" id="{4C2D5E9F-D022-9751-AC34-6C84D1D0D827}"/>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45" name="Oval 44">
            <a:extLst>
              <a:ext uri="{FF2B5EF4-FFF2-40B4-BE49-F238E27FC236}">
                <a16:creationId xmlns:a16="http://schemas.microsoft.com/office/drawing/2014/main" id="{4C64AD15-96BC-C360-3DBA-C42D1DC9060B}"/>
              </a:ext>
            </a:extLst>
          </p:cNvPr>
          <p:cNvSpPr/>
          <p:nvPr userDrawn="1"/>
        </p:nvSpPr>
        <p:spPr>
          <a:xfrm>
            <a:off x="3102283" y="2679270"/>
            <a:ext cx="825500" cy="825500"/>
          </a:xfrm>
          <a:prstGeom prst="ellipse">
            <a:avLst/>
          </a:pr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icture Placeholder 17">
            <a:extLst>
              <a:ext uri="{FF2B5EF4-FFF2-40B4-BE49-F238E27FC236}">
                <a16:creationId xmlns:a16="http://schemas.microsoft.com/office/drawing/2014/main" id="{AFB3B990-BE02-E198-B4E1-A57821C6D99E}"/>
              </a:ext>
            </a:extLst>
          </p:cNvPr>
          <p:cNvSpPr>
            <a:spLocks noGrp="1"/>
          </p:cNvSpPr>
          <p:nvPr>
            <p:ph type="pic" sz="quarter" idx="26" hasCustomPrompt="1"/>
          </p:nvPr>
        </p:nvSpPr>
        <p:spPr>
          <a:xfrm>
            <a:off x="3221087" y="2798074"/>
            <a:ext cx="587891" cy="587891"/>
          </a:xfrm>
        </p:spPr>
        <p:txBody>
          <a:bodyPr>
            <a:normAutofit/>
          </a:bodyPr>
          <a:lstStyle>
            <a:lvl1pPr marL="0" indent="0">
              <a:buNone/>
              <a:defRPr sz="1000"/>
            </a:lvl1pPr>
          </a:lstStyle>
          <a:p>
            <a:r>
              <a:rPr lang="en-US" dirty="0"/>
              <a:t>icon</a:t>
            </a:r>
          </a:p>
        </p:txBody>
      </p:sp>
      <p:sp>
        <p:nvSpPr>
          <p:cNvPr id="49" name="Oval 48">
            <a:extLst>
              <a:ext uri="{FF2B5EF4-FFF2-40B4-BE49-F238E27FC236}">
                <a16:creationId xmlns:a16="http://schemas.microsoft.com/office/drawing/2014/main" id="{05ABA3AA-9DA6-85D0-BCE5-768B42D3F2F8}"/>
              </a:ext>
            </a:extLst>
          </p:cNvPr>
          <p:cNvSpPr/>
          <p:nvPr userDrawn="1"/>
        </p:nvSpPr>
        <p:spPr>
          <a:xfrm>
            <a:off x="5239920" y="2679270"/>
            <a:ext cx="825500" cy="825500"/>
          </a:xfrm>
          <a:prstGeom prst="ellipse">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icture Placeholder 17">
            <a:extLst>
              <a:ext uri="{FF2B5EF4-FFF2-40B4-BE49-F238E27FC236}">
                <a16:creationId xmlns:a16="http://schemas.microsoft.com/office/drawing/2014/main" id="{55F98E6C-5F0B-2809-5033-6FAB90CF3988}"/>
              </a:ext>
            </a:extLst>
          </p:cNvPr>
          <p:cNvSpPr>
            <a:spLocks noGrp="1"/>
          </p:cNvSpPr>
          <p:nvPr>
            <p:ph type="pic" sz="quarter" idx="27" hasCustomPrompt="1"/>
          </p:nvPr>
        </p:nvSpPr>
        <p:spPr>
          <a:xfrm>
            <a:off x="5358724" y="2798074"/>
            <a:ext cx="587891" cy="587891"/>
          </a:xfrm>
        </p:spPr>
        <p:txBody>
          <a:bodyPr>
            <a:normAutofit/>
          </a:bodyPr>
          <a:lstStyle>
            <a:lvl1pPr marL="0" indent="0">
              <a:buNone/>
              <a:defRPr sz="1000"/>
            </a:lvl1pPr>
          </a:lstStyle>
          <a:p>
            <a:r>
              <a:rPr lang="en-US" dirty="0"/>
              <a:t>icon</a:t>
            </a:r>
          </a:p>
        </p:txBody>
      </p:sp>
      <p:sp>
        <p:nvSpPr>
          <p:cNvPr id="51" name="Oval 50">
            <a:extLst>
              <a:ext uri="{FF2B5EF4-FFF2-40B4-BE49-F238E27FC236}">
                <a16:creationId xmlns:a16="http://schemas.microsoft.com/office/drawing/2014/main" id="{E35A583D-5675-491B-C261-8320803090AB}"/>
              </a:ext>
            </a:extLst>
          </p:cNvPr>
          <p:cNvSpPr/>
          <p:nvPr userDrawn="1"/>
        </p:nvSpPr>
        <p:spPr>
          <a:xfrm>
            <a:off x="7377557" y="2679270"/>
            <a:ext cx="825500" cy="825500"/>
          </a:xfrm>
          <a:prstGeom prst="ellipse">
            <a:avLst/>
          </a:prstGeom>
          <a:solidFill>
            <a:srgbClr val="FBAD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7">
            <a:extLst>
              <a:ext uri="{FF2B5EF4-FFF2-40B4-BE49-F238E27FC236}">
                <a16:creationId xmlns:a16="http://schemas.microsoft.com/office/drawing/2014/main" id="{0F25EF20-2E5B-41F9-3D51-6AE8B7939F8F}"/>
              </a:ext>
            </a:extLst>
          </p:cNvPr>
          <p:cNvSpPr>
            <a:spLocks noGrp="1"/>
          </p:cNvSpPr>
          <p:nvPr>
            <p:ph type="pic" sz="quarter" idx="28" hasCustomPrompt="1"/>
          </p:nvPr>
        </p:nvSpPr>
        <p:spPr>
          <a:xfrm>
            <a:off x="7496361" y="2798074"/>
            <a:ext cx="587891" cy="587891"/>
          </a:xfrm>
        </p:spPr>
        <p:txBody>
          <a:bodyPr>
            <a:normAutofit/>
          </a:bodyPr>
          <a:lstStyle>
            <a:lvl1pPr marL="0" indent="0">
              <a:buNone/>
              <a:defRPr sz="1000"/>
            </a:lvl1pPr>
          </a:lstStyle>
          <a:p>
            <a:r>
              <a:rPr lang="en-US" dirty="0"/>
              <a:t>icon</a:t>
            </a:r>
          </a:p>
        </p:txBody>
      </p:sp>
      <p:sp>
        <p:nvSpPr>
          <p:cNvPr id="8" name="Right Triangle 7">
            <a:extLst>
              <a:ext uri="{FF2B5EF4-FFF2-40B4-BE49-F238E27FC236}">
                <a16:creationId xmlns:a16="http://schemas.microsoft.com/office/drawing/2014/main" id="{B3DC4673-B874-E44E-AC14-D4CDBDA48096}"/>
              </a:ext>
            </a:extLst>
          </p:cNvPr>
          <p:cNvSpPr/>
          <p:nvPr userDrawn="1"/>
        </p:nvSpPr>
        <p:spPr>
          <a:xfrm rot="10800000">
            <a:off x="4755096" y="3364"/>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6988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4877683"/>
      </p:ext>
    </p:extLst>
  </p:cSld>
  <p:clrMap bg1="lt1" tx1="dk1" bg2="lt2" tx2="dk2" accent1="accent1" accent2="accent2" accent3="accent3" accent4="accent4" accent5="accent5" accent6="accent6" hlink="hlink" folHlink="folHlink"/>
  <p:sldLayoutIdLst>
    <p:sldLayoutId id="2147483689" r:id="rId1"/>
    <p:sldLayoutId id="2147483686" r:id="rId2"/>
    <p:sldLayoutId id="2147483710" r:id="rId3"/>
    <p:sldLayoutId id="2147483724" r:id="rId4"/>
    <p:sldLayoutId id="2147483726" r:id="rId5"/>
    <p:sldLayoutId id="2147483725" r:id="rId6"/>
    <p:sldLayoutId id="2147483727" r:id="rId7"/>
    <p:sldLayoutId id="2147483728" r:id="rId8"/>
    <p:sldLayoutId id="2147483713" r:id="rId9"/>
    <p:sldLayoutId id="2147483743" r:id="rId10"/>
    <p:sldLayoutId id="2147483744" r:id="rId11"/>
    <p:sldLayoutId id="2147483707" r:id="rId12"/>
    <p:sldLayoutId id="2147483673" r:id="rId13"/>
    <p:sldLayoutId id="2147483717" r:id="rId14"/>
    <p:sldLayoutId id="2147483718" r:id="rId15"/>
    <p:sldLayoutId id="2147483693" r:id="rId16"/>
    <p:sldLayoutId id="2147483740" r:id="rId17"/>
    <p:sldLayoutId id="2147483741" r:id="rId18"/>
    <p:sldLayoutId id="2147483742" r:id="rId19"/>
    <p:sldLayoutId id="2147483719" r:id="rId20"/>
    <p:sldLayoutId id="2147483720" r:id="rId21"/>
    <p:sldLayoutId id="2147483721" r:id="rId22"/>
    <p:sldLayoutId id="2147483722" r:id="rId23"/>
    <p:sldLayoutId id="2147483692" r:id="rId24"/>
    <p:sldLayoutId id="2147483699" r:id="rId25"/>
    <p:sldLayoutId id="2147483700" r:id="rId26"/>
    <p:sldLayoutId id="2147483723" r:id="rId27"/>
    <p:sldLayoutId id="2147483730" r:id="rId28"/>
    <p:sldLayoutId id="2147483729" r:id="rId29"/>
    <p:sldLayoutId id="2147483735" r:id="rId30"/>
    <p:sldLayoutId id="2147483736" r:id="rId31"/>
    <p:sldLayoutId id="2147483737" r:id="rId32"/>
    <p:sldLayoutId id="2147483732" r:id="rId33"/>
    <p:sldLayoutId id="2147483745" r:id="rId34"/>
    <p:sldLayoutId id="2147483746" r:id="rId35"/>
    <p:sldLayoutId id="2147483698" r:id="rId36"/>
    <p:sldLayoutId id="2147483747" r:id="rId37"/>
    <p:sldLayoutId id="2147483682" r:id="rId38"/>
    <p:sldLayoutId id="2147483750" r:id="rId39"/>
  </p:sldLayoutIdLst>
  <p:hf hd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ueleconomy.gov/" TargetMode="Externa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076B4-44D8-28EF-2007-DE4E683A2BD6}"/>
              </a:ext>
            </a:extLst>
          </p:cNvPr>
          <p:cNvSpPr>
            <a:spLocks noGrp="1"/>
          </p:cNvSpPr>
          <p:nvPr>
            <p:ph type="title"/>
          </p:nvPr>
        </p:nvSpPr>
        <p:spPr>
          <a:xfrm>
            <a:off x="552077" y="1807699"/>
            <a:ext cx="3262472" cy="1420838"/>
          </a:xfrm>
        </p:spPr>
        <p:txBody>
          <a:bodyPr/>
          <a:lstStyle/>
          <a:p>
            <a:r>
              <a:rPr lang="en-US" dirty="0"/>
              <a:t>Understanding the EPA  Fuel Economy Label for Plug-in Vehicles</a:t>
            </a:r>
          </a:p>
        </p:txBody>
      </p:sp>
      <p:sp>
        <p:nvSpPr>
          <p:cNvPr id="3" name="Text Placeholder 2">
            <a:extLst>
              <a:ext uri="{FF2B5EF4-FFF2-40B4-BE49-F238E27FC236}">
                <a16:creationId xmlns:a16="http://schemas.microsoft.com/office/drawing/2014/main" id="{AE4FC243-6E94-4F32-A210-2D4C096E79F8}"/>
              </a:ext>
            </a:extLst>
          </p:cNvPr>
          <p:cNvSpPr>
            <a:spLocks noGrp="1"/>
          </p:cNvSpPr>
          <p:nvPr>
            <p:ph type="body" sz="quarter" idx="11"/>
          </p:nvPr>
        </p:nvSpPr>
        <p:spPr/>
        <p:txBody>
          <a:bodyPr/>
          <a:lstStyle/>
          <a:p>
            <a:r>
              <a:rPr lang="en-US" dirty="0"/>
              <a:t>FuelEconomy.gov</a:t>
            </a:r>
          </a:p>
        </p:txBody>
      </p:sp>
      <p:pic>
        <p:nvPicPr>
          <p:cNvPr id="7" name="Picture Placeholder 7" descr="Closeup of plug connected to charger">
            <a:extLst>
              <a:ext uri="{FF2B5EF4-FFF2-40B4-BE49-F238E27FC236}">
                <a16:creationId xmlns:a16="http://schemas.microsoft.com/office/drawing/2014/main" id="{E93DB74C-32DD-5717-E0D5-E7ED8B9838B0}"/>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l="46202" r="27396"/>
          <a:stretch/>
        </p:blipFill>
        <p:spPr>
          <a:xfrm>
            <a:off x="4265613" y="-34925"/>
            <a:ext cx="4878387" cy="5178425"/>
          </a:xfrm>
        </p:spPr>
      </p:pic>
    </p:spTree>
    <p:extLst>
      <p:ext uri="{BB962C8B-B14F-4D97-AF65-F5344CB8AC3E}">
        <p14:creationId xmlns:p14="http://schemas.microsoft.com/office/powerpoint/2010/main" val="1305950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D827F-3801-FE4A-6EE2-5A50771ADA3B}"/>
              </a:ext>
            </a:extLst>
          </p:cNvPr>
          <p:cNvSpPr>
            <a:spLocks noGrp="1"/>
          </p:cNvSpPr>
          <p:nvPr>
            <p:ph type="title"/>
          </p:nvPr>
        </p:nvSpPr>
        <p:spPr>
          <a:xfrm>
            <a:off x="246405" y="529177"/>
            <a:ext cx="8242502" cy="994172"/>
          </a:xfrm>
        </p:spPr>
        <p:txBody>
          <a:bodyPr/>
          <a:lstStyle/>
          <a:p>
            <a:r>
              <a:rPr lang="en-US" sz="2400" dirty="0"/>
              <a:t>The fuel economy values for plug-in hybrid vehicles vary depending on whether the vehicle is a series or a parallel plug-in hybrid.</a:t>
            </a:r>
            <a:endParaRPr lang="en-US" dirty="0"/>
          </a:p>
        </p:txBody>
      </p:sp>
      <p:sp>
        <p:nvSpPr>
          <p:cNvPr id="3" name="Text Placeholder 2">
            <a:extLst>
              <a:ext uri="{FF2B5EF4-FFF2-40B4-BE49-F238E27FC236}">
                <a16:creationId xmlns:a16="http://schemas.microsoft.com/office/drawing/2014/main" id="{7CE0A600-67E0-CE9E-A51A-F180DE3CA445}"/>
              </a:ext>
            </a:extLst>
          </p:cNvPr>
          <p:cNvSpPr>
            <a:spLocks noGrp="1"/>
          </p:cNvSpPr>
          <p:nvPr>
            <p:ph type="body" sz="quarter" idx="11"/>
          </p:nvPr>
        </p:nvSpPr>
        <p:spPr/>
        <p:txBody>
          <a:bodyPr/>
          <a:lstStyle/>
          <a:p>
            <a:endParaRPr lang="en-US"/>
          </a:p>
        </p:txBody>
      </p:sp>
      <p:sp>
        <p:nvSpPr>
          <p:cNvPr id="4" name="Footer Placeholder 3">
            <a:extLst>
              <a:ext uri="{FF2B5EF4-FFF2-40B4-BE49-F238E27FC236}">
                <a16:creationId xmlns:a16="http://schemas.microsoft.com/office/drawing/2014/main" id="{FCF56DEB-BC3D-7770-543B-2DC70AED7AA7}"/>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FC7CAA7D-C5F6-D7E0-B82F-6B6099CE986E}"/>
              </a:ext>
            </a:extLst>
          </p:cNvPr>
          <p:cNvSpPr>
            <a:spLocks noGrp="1"/>
          </p:cNvSpPr>
          <p:nvPr>
            <p:ph type="sldNum" sz="quarter" idx="4"/>
          </p:nvPr>
        </p:nvSpPr>
        <p:spPr/>
        <p:txBody>
          <a:bodyPr/>
          <a:lstStyle/>
          <a:p>
            <a:fld id="{2D6788DA-6548-4EA8-8400-CD3CA88023E3}" type="slidenum">
              <a:rPr lang="en-US" smtClean="0"/>
              <a:pPr/>
              <a:t>10</a:t>
            </a:fld>
            <a:endParaRPr lang="en-US" dirty="0"/>
          </a:p>
        </p:txBody>
      </p:sp>
      <p:pic>
        <p:nvPicPr>
          <p:cNvPr id="6" name="Content Placeholder 6" descr="Fuel Economy and Environment Label for series plug-in hybrid">
            <a:extLst>
              <a:ext uri="{FF2B5EF4-FFF2-40B4-BE49-F238E27FC236}">
                <a16:creationId xmlns:a16="http://schemas.microsoft.com/office/drawing/2014/main" id="{AFDF28E2-C0B3-7D77-26E0-EFCC7CD6F666}"/>
              </a:ext>
            </a:extLst>
          </p:cNvPr>
          <p:cNvPicPr>
            <a:picLocks noChangeAspect="1"/>
          </p:cNvPicPr>
          <p:nvPr/>
        </p:nvPicPr>
        <p:blipFill>
          <a:blip r:embed="rId2"/>
          <a:stretch>
            <a:fillRect/>
          </a:stretch>
        </p:blipFill>
        <p:spPr>
          <a:xfrm>
            <a:off x="181236" y="1847850"/>
            <a:ext cx="4135438" cy="2674938"/>
          </a:xfrm>
          <a:prstGeom prst="rect">
            <a:avLst/>
          </a:prstGeom>
        </p:spPr>
      </p:pic>
      <p:pic>
        <p:nvPicPr>
          <p:cNvPr id="7" name="Content Placeholder 8" descr="Fuel Economy and Environment Label for parallel plug-in hybrid">
            <a:extLst>
              <a:ext uri="{FF2B5EF4-FFF2-40B4-BE49-F238E27FC236}">
                <a16:creationId xmlns:a16="http://schemas.microsoft.com/office/drawing/2014/main" id="{10C726FE-0041-4199-E75F-CFD72F8A24C7}"/>
              </a:ext>
            </a:extLst>
          </p:cNvPr>
          <p:cNvPicPr>
            <a:picLocks noChangeAspect="1"/>
          </p:cNvPicPr>
          <p:nvPr/>
        </p:nvPicPr>
        <p:blipFill>
          <a:blip r:embed="rId3"/>
          <a:stretch>
            <a:fillRect/>
          </a:stretch>
        </p:blipFill>
        <p:spPr>
          <a:xfrm>
            <a:off x="4863839" y="1847850"/>
            <a:ext cx="4098925" cy="2674938"/>
          </a:xfrm>
          <a:prstGeom prst="rect">
            <a:avLst/>
          </a:prstGeom>
        </p:spPr>
      </p:pic>
      <p:sp>
        <p:nvSpPr>
          <p:cNvPr id="8" name="Rectangle 7">
            <a:extLst>
              <a:ext uri="{FF2B5EF4-FFF2-40B4-BE49-F238E27FC236}">
                <a16:creationId xmlns:a16="http://schemas.microsoft.com/office/drawing/2014/main" id="{3E558EDF-E46D-2C6C-AA0D-107F9F0BA4D0}"/>
              </a:ext>
              <a:ext uri="{C183D7F6-B498-43B3-948B-1728B52AA6E4}">
                <adec:decorative xmlns:adec="http://schemas.microsoft.com/office/drawing/2017/decorative" val="1"/>
              </a:ext>
            </a:extLst>
          </p:cNvPr>
          <p:cNvSpPr/>
          <p:nvPr/>
        </p:nvSpPr>
        <p:spPr>
          <a:xfrm>
            <a:off x="340981" y="2237498"/>
            <a:ext cx="1143000" cy="87283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8594DA0D-1474-8D6F-4FDF-6B5FE2BD1588}"/>
              </a:ext>
              <a:ext uri="{C183D7F6-B498-43B3-948B-1728B52AA6E4}">
                <adec:decorative xmlns:adec="http://schemas.microsoft.com/office/drawing/2017/decorative" val="1"/>
              </a:ext>
            </a:extLst>
          </p:cNvPr>
          <p:cNvSpPr/>
          <p:nvPr/>
        </p:nvSpPr>
        <p:spPr>
          <a:xfrm>
            <a:off x="4991808" y="2250780"/>
            <a:ext cx="1143000" cy="87283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6277FC9C-1854-9BE1-62EC-188C4475EC57}"/>
              </a:ext>
            </a:extLst>
          </p:cNvPr>
          <p:cNvSpPr txBox="1"/>
          <p:nvPr/>
        </p:nvSpPr>
        <p:spPr>
          <a:xfrm>
            <a:off x="774123" y="1562100"/>
            <a:ext cx="3221182" cy="300082"/>
          </a:xfrm>
          <a:prstGeom prst="rect">
            <a:avLst/>
          </a:prstGeom>
          <a:noFill/>
        </p:spPr>
        <p:txBody>
          <a:bodyPr wrap="square" rtlCol="0">
            <a:spAutoFit/>
          </a:bodyPr>
          <a:lstStyle/>
          <a:p>
            <a:pPr algn="ctr"/>
            <a:r>
              <a:rPr lang="en-US" sz="1350" dirty="0">
                <a:solidFill>
                  <a:schemeClr val="tx1">
                    <a:lumMod val="50000"/>
                    <a:lumOff val="50000"/>
                  </a:schemeClr>
                </a:solidFill>
              </a:rPr>
              <a:t>Series plug-in hybrid label</a:t>
            </a:r>
          </a:p>
        </p:txBody>
      </p:sp>
      <p:sp>
        <p:nvSpPr>
          <p:cNvPr id="11" name="TextBox 10">
            <a:extLst>
              <a:ext uri="{FF2B5EF4-FFF2-40B4-BE49-F238E27FC236}">
                <a16:creationId xmlns:a16="http://schemas.microsoft.com/office/drawing/2014/main" id="{5D01ABF4-A36F-158D-51BD-1EB2149041CB}"/>
              </a:ext>
            </a:extLst>
          </p:cNvPr>
          <p:cNvSpPr txBox="1"/>
          <p:nvPr/>
        </p:nvSpPr>
        <p:spPr>
          <a:xfrm>
            <a:off x="5349124" y="1562100"/>
            <a:ext cx="3221182" cy="300082"/>
          </a:xfrm>
          <a:prstGeom prst="rect">
            <a:avLst/>
          </a:prstGeom>
          <a:noFill/>
        </p:spPr>
        <p:txBody>
          <a:bodyPr wrap="square" rtlCol="0">
            <a:spAutoFit/>
          </a:bodyPr>
          <a:lstStyle/>
          <a:p>
            <a:pPr algn="ctr"/>
            <a:r>
              <a:rPr lang="en-US" sz="1350" dirty="0">
                <a:solidFill>
                  <a:schemeClr val="tx1">
                    <a:lumMod val="50000"/>
                    <a:lumOff val="50000"/>
                  </a:schemeClr>
                </a:solidFill>
              </a:rPr>
              <a:t>Parallel plug-in hybrid label</a:t>
            </a:r>
          </a:p>
        </p:txBody>
      </p:sp>
    </p:spTree>
    <p:extLst>
      <p:ext uri="{BB962C8B-B14F-4D97-AF65-F5344CB8AC3E}">
        <p14:creationId xmlns:p14="http://schemas.microsoft.com/office/powerpoint/2010/main" val="1487516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5C63-E8AD-5A6E-E351-7AE81E874C95}"/>
              </a:ext>
            </a:extLst>
          </p:cNvPr>
          <p:cNvSpPr>
            <a:spLocks noGrp="1"/>
          </p:cNvSpPr>
          <p:nvPr>
            <p:ph type="title"/>
          </p:nvPr>
        </p:nvSpPr>
        <p:spPr>
          <a:xfrm>
            <a:off x="246405" y="529177"/>
            <a:ext cx="5411445" cy="577241"/>
          </a:xfrm>
        </p:spPr>
        <p:txBody>
          <a:bodyPr/>
          <a:lstStyle/>
          <a:p>
            <a:r>
              <a:rPr lang="en-US" dirty="0"/>
              <a:t>Series Plug-in Hybrid Electric Vehicles</a:t>
            </a:r>
          </a:p>
        </p:txBody>
      </p:sp>
      <p:sp>
        <p:nvSpPr>
          <p:cNvPr id="3" name="Text Placeholder 2">
            <a:extLst>
              <a:ext uri="{FF2B5EF4-FFF2-40B4-BE49-F238E27FC236}">
                <a16:creationId xmlns:a16="http://schemas.microsoft.com/office/drawing/2014/main" id="{9BE2C035-D1B8-8894-0DA4-3D7B17A88644}"/>
              </a:ext>
            </a:extLst>
          </p:cNvPr>
          <p:cNvSpPr>
            <a:spLocks noGrp="1"/>
          </p:cNvSpPr>
          <p:nvPr>
            <p:ph type="body" sz="quarter" idx="11"/>
          </p:nvPr>
        </p:nvSpPr>
        <p:spPr>
          <a:xfrm>
            <a:off x="246405" y="1276069"/>
            <a:ext cx="4120879" cy="3335198"/>
          </a:xfrm>
        </p:spPr>
        <p:txBody>
          <a:bodyPr/>
          <a:lstStyle/>
          <a:p>
            <a:r>
              <a:rPr lang="en-US" sz="1600" dirty="0"/>
              <a:t>The electric motor turns the wheels.</a:t>
            </a:r>
          </a:p>
          <a:p>
            <a:r>
              <a:rPr lang="en-US" sz="1600" dirty="0"/>
              <a:t>The gasoline engine is only used to generate electricity.</a:t>
            </a:r>
          </a:p>
          <a:p>
            <a:r>
              <a:rPr lang="en-US" sz="1600" dirty="0"/>
              <a:t>Series plug-ins can run solely on electricity until the battery needs to be recharged. </a:t>
            </a:r>
          </a:p>
          <a:p>
            <a:r>
              <a:rPr lang="en-US" sz="1600" dirty="0"/>
              <a:t>Some vehicles use the electric motor to drive the wheels most of the time, but the vehicle may operate as a parallel hybrid at highway speeds when the battery is depleted.  </a:t>
            </a:r>
          </a:p>
          <a:p>
            <a:pPr lvl="1"/>
            <a:r>
              <a:rPr lang="en-US" sz="1400" dirty="0"/>
              <a:t>Vehicles that operate as a series parallel vehicle most of the time will also use the series plug-in hybrid fuel economy label.</a:t>
            </a:r>
          </a:p>
          <a:p>
            <a:endParaRPr lang="en-US" sz="1600" dirty="0"/>
          </a:p>
        </p:txBody>
      </p:sp>
      <p:sp>
        <p:nvSpPr>
          <p:cNvPr id="4" name="Footer Placeholder 3">
            <a:extLst>
              <a:ext uri="{FF2B5EF4-FFF2-40B4-BE49-F238E27FC236}">
                <a16:creationId xmlns:a16="http://schemas.microsoft.com/office/drawing/2014/main" id="{11F0C8AE-60A6-7A53-6051-E4F927EB051A}"/>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666F3E0D-839B-D734-9185-A09AD7C08D25}"/>
              </a:ext>
            </a:extLst>
          </p:cNvPr>
          <p:cNvSpPr>
            <a:spLocks noGrp="1"/>
          </p:cNvSpPr>
          <p:nvPr>
            <p:ph type="sldNum" sz="quarter" idx="4"/>
          </p:nvPr>
        </p:nvSpPr>
        <p:spPr/>
        <p:txBody>
          <a:bodyPr/>
          <a:lstStyle/>
          <a:p>
            <a:fld id="{2D6788DA-6548-4EA8-8400-CD3CA88023E3}" type="slidenum">
              <a:rPr lang="en-US" smtClean="0"/>
              <a:pPr/>
              <a:t>11</a:t>
            </a:fld>
            <a:endParaRPr lang="en-US" dirty="0"/>
          </a:p>
        </p:txBody>
      </p:sp>
      <p:pic>
        <p:nvPicPr>
          <p:cNvPr id="6" name="Content Placeholder 3" descr="Plug-in Hybrid Fuel Economy and Environment Label with arrow pointing to electric-only fuel economy rating and driving range">
            <a:extLst>
              <a:ext uri="{FF2B5EF4-FFF2-40B4-BE49-F238E27FC236}">
                <a16:creationId xmlns:a16="http://schemas.microsoft.com/office/drawing/2014/main" id="{9E29F26E-D54C-2536-26A4-02386594CF22}"/>
              </a:ext>
            </a:extLst>
          </p:cNvPr>
          <p:cNvPicPr>
            <a:picLocks noChangeAspect="1"/>
          </p:cNvPicPr>
          <p:nvPr/>
        </p:nvPicPr>
        <p:blipFill>
          <a:blip r:embed="rId2"/>
          <a:stretch>
            <a:fillRect/>
          </a:stretch>
        </p:blipFill>
        <p:spPr>
          <a:xfrm>
            <a:off x="4572000" y="1899434"/>
            <a:ext cx="4427104" cy="2867829"/>
          </a:xfrm>
          <a:prstGeom prst="rect">
            <a:avLst/>
          </a:prstGeom>
        </p:spPr>
      </p:pic>
      <p:sp>
        <p:nvSpPr>
          <p:cNvPr id="7" name="Rectangle 6">
            <a:extLst>
              <a:ext uri="{FF2B5EF4-FFF2-40B4-BE49-F238E27FC236}">
                <a16:creationId xmlns:a16="http://schemas.microsoft.com/office/drawing/2014/main" id="{2C90A3D4-A99F-BC72-B04F-04992995FE18}"/>
              </a:ext>
              <a:ext uri="{C183D7F6-B498-43B3-948B-1728B52AA6E4}">
                <adec:decorative xmlns:adec="http://schemas.microsoft.com/office/drawing/2017/decorative" val="1"/>
              </a:ext>
            </a:extLst>
          </p:cNvPr>
          <p:cNvSpPr/>
          <p:nvPr/>
        </p:nvSpPr>
        <p:spPr>
          <a:xfrm>
            <a:off x="4740041" y="2380777"/>
            <a:ext cx="1143000" cy="87283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Right 7">
            <a:extLst>
              <a:ext uri="{FF2B5EF4-FFF2-40B4-BE49-F238E27FC236}">
                <a16:creationId xmlns:a16="http://schemas.microsoft.com/office/drawing/2014/main" id="{18BF6B3B-59DF-D96A-1B00-811C9CC7C173}"/>
              </a:ext>
              <a:ext uri="{C183D7F6-B498-43B3-948B-1728B52AA6E4}">
                <adec:decorative xmlns:adec="http://schemas.microsoft.com/office/drawing/2017/decorative" val="1"/>
              </a:ext>
            </a:extLst>
          </p:cNvPr>
          <p:cNvSpPr/>
          <p:nvPr/>
        </p:nvSpPr>
        <p:spPr>
          <a:xfrm>
            <a:off x="4305869" y="2677127"/>
            <a:ext cx="406876" cy="280136"/>
          </a:xfrm>
          <a:prstGeom prst="rightArrow">
            <a:avLst/>
          </a:prstGeom>
          <a:solidFill>
            <a:schemeClr val="accent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45007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254E-E1C7-8BAB-F16A-FE8F6928B746}"/>
              </a:ext>
            </a:extLst>
          </p:cNvPr>
          <p:cNvSpPr>
            <a:spLocks noGrp="1"/>
          </p:cNvSpPr>
          <p:nvPr>
            <p:ph type="title"/>
          </p:nvPr>
        </p:nvSpPr>
        <p:spPr/>
        <p:txBody>
          <a:bodyPr/>
          <a:lstStyle/>
          <a:p>
            <a:r>
              <a:rPr lang="en-US" dirty="0"/>
              <a:t>Parallel Plug-in Hybrid Electric Vehicles</a:t>
            </a:r>
          </a:p>
        </p:txBody>
      </p:sp>
      <p:sp>
        <p:nvSpPr>
          <p:cNvPr id="3" name="Text Placeholder 2">
            <a:extLst>
              <a:ext uri="{FF2B5EF4-FFF2-40B4-BE49-F238E27FC236}">
                <a16:creationId xmlns:a16="http://schemas.microsoft.com/office/drawing/2014/main" id="{441B61D9-5A26-BD9F-5557-1DAC62C60E3B}"/>
              </a:ext>
            </a:extLst>
          </p:cNvPr>
          <p:cNvSpPr>
            <a:spLocks noGrp="1"/>
          </p:cNvSpPr>
          <p:nvPr>
            <p:ph type="body" sz="quarter" idx="11"/>
          </p:nvPr>
        </p:nvSpPr>
        <p:spPr>
          <a:xfrm>
            <a:off x="246405" y="1364776"/>
            <a:ext cx="3636383" cy="3302758"/>
          </a:xfrm>
        </p:spPr>
        <p:txBody>
          <a:bodyPr/>
          <a:lstStyle/>
          <a:p>
            <a:r>
              <a:rPr lang="en-US" dirty="0"/>
              <a:t>In a parallel plug-in hybrid, both the engine and electric motor are mechanically connected to the wheels, and both propel the vehicle under most driving conditions.</a:t>
            </a:r>
          </a:p>
          <a:p>
            <a:r>
              <a:rPr lang="en-US" dirty="0"/>
              <a:t>Fuel economy and range are estimated for electricity and gasoline operation together.</a:t>
            </a:r>
          </a:p>
          <a:p>
            <a:r>
              <a:rPr lang="en-US" dirty="0"/>
              <a:t>There is no separate estimate for electric-only operation.</a:t>
            </a:r>
          </a:p>
          <a:p>
            <a:endParaRPr lang="en-US" dirty="0"/>
          </a:p>
        </p:txBody>
      </p:sp>
      <p:sp>
        <p:nvSpPr>
          <p:cNvPr id="4" name="Footer Placeholder 3">
            <a:extLst>
              <a:ext uri="{FF2B5EF4-FFF2-40B4-BE49-F238E27FC236}">
                <a16:creationId xmlns:a16="http://schemas.microsoft.com/office/drawing/2014/main" id="{E2C35012-D0B4-9547-E533-8AE564BC2082}"/>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FE89D436-3AFD-EA67-D048-184CE7005019}"/>
              </a:ext>
            </a:extLst>
          </p:cNvPr>
          <p:cNvSpPr>
            <a:spLocks noGrp="1"/>
          </p:cNvSpPr>
          <p:nvPr>
            <p:ph type="sldNum" sz="quarter" idx="4"/>
          </p:nvPr>
        </p:nvSpPr>
        <p:spPr/>
        <p:txBody>
          <a:bodyPr/>
          <a:lstStyle/>
          <a:p>
            <a:fld id="{2D6788DA-6548-4EA8-8400-CD3CA88023E3}" type="slidenum">
              <a:rPr lang="en-US" smtClean="0"/>
              <a:pPr/>
              <a:t>12</a:t>
            </a:fld>
            <a:endParaRPr lang="en-US" dirty="0"/>
          </a:p>
        </p:txBody>
      </p:sp>
      <p:pic>
        <p:nvPicPr>
          <p:cNvPr id="6" name="Picture 5" descr="Plug-in Hybrid Fuel Economy and Environment Label with arrow pointing to combined electricity and gasoline fuel economy and driving range estimates">
            <a:extLst>
              <a:ext uri="{FF2B5EF4-FFF2-40B4-BE49-F238E27FC236}">
                <a16:creationId xmlns:a16="http://schemas.microsoft.com/office/drawing/2014/main" id="{BB219982-7EB2-0B0A-CFCD-A6FFF87700B3}"/>
              </a:ext>
            </a:extLst>
          </p:cNvPr>
          <p:cNvPicPr>
            <a:picLocks noChangeAspect="1"/>
          </p:cNvPicPr>
          <p:nvPr/>
        </p:nvPicPr>
        <p:blipFill>
          <a:blip r:embed="rId2"/>
          <a:stretch>
            <a:fillRect/>
          </a:stretch>
        </p:blipFill>
        <p:spPr>
          <a:xfrm>
            <a:off x="4482028" y="1927654"/>
            <a:ext cx="4489689" cy="2937037"/>
          </a:xfrm>
          <a:prstGeom prst="rect">
            <a:avLst/>
          </a:prstGeom>
        </p:spPr>
      </p:pic>
      <p:sp>
        <p:nvSpPr>
          <p:cNvPr id="7" name="Rectangle 6">
            <a:extLst>
              <a:ext uri="{FF2B5EF4-FFF2-40B4-BE49-F238E27FC236}">
                <a16:creationId xmlns:a16="http://schemas.microsoft.com/office/drawing/2014/main" id="{898C8410-F4D2-4C57-B9AF-341A4A37C5BA}"/>
              </a:ext>
              <a:ext uri="{C183D7F6-B498-43B3-948B-1728B52AA6E4}">
                <adec:decorative xmlns:adec="http://schemas.microsoft.com/office/drawing/2017/decorative" val="1"/>
              </a:ext>
            </a:extLst>
          </p:cNvPr>
          <p:cNvSpPr/>
          <p:nvPr/>
        </p:nvSpPr>
        <p:spPr>
          <a:xfrm>
            <a:off x="4633775" y="2439674"/>
            <a:ext cx="1206852" cy="87283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Right 7">
            <a:extLst>
              <a:ext uri="{FF2B5EF4-FFF2-40B4-BE49-F238E27FC236}">
                <a16:creationId xmlns:a16="http://schemas.microsoft.com/office/drawing/2014/main" id="{83F23F05-C0A8-E4F7-73E4-6F0EE46FA146}"/>
              </a:ext>
              <a:ext uri="{C183D7F6-B498-43B3-948B-1728B52AA6E4}">
                <adec:decorative xmlns:adec="http://schemas.microsoft.com/office/drawing/2017/decorative" val="1"/>
              </a:ext>
            </a:extLst>
          </p:cNvPr>
          <p:cNvSpPr/>
          <p:nvPr/>
        </p:nvSpPr>
        <p:spPr>
          <a:xfrm>
            <a:off x="4084758" y="2736024"/>
            <a:ext cx="518160" cy="280136"/>
          </a:xfrm>
          <a:prstGeom prst="rightArrow">
            <a:avLst/>
          </a:prstGeom>
          <a:solidFill>
            <a:schemeClr val="accent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2819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BB86-3995-35F8-D735-6B69FE1284BE}"/>
              </a:ext>
            </a:extLst>
          </p:cNvPr>
          <p:cNvSpPr>
            <a:spLocks noGrp="1"/>
          </p:cNvSpPr>
          <p:nvPr>
            <p:ph type="title"/>
          </p:nvPr>
        </p:nvSpPr>
        <p:spPr/>
        <p:txBody>
          <a:bodyPr/>
          <a:lstStyle/>
          <a:p>
            <a:r>
              <a:rPr lang="en-US" dirty="0"/>
              <a:t>Series PHEV Fuel Economy Estimates</a:t>
            </a:r>
          </a:p>
        </p:txBody>
      </p:sp>
      <p:sp>
        <p:nvSpPr>
          <p:cNvPr id="3" name="Text Placeholder 2">
            <a:extLst>
              <a:ext uri="{FF2B5EF4-FFF2-40B4-BE49-F238E27FC236}">
                <a16:creationId xmlns:a16="http://schemas.microsoft.com/office/drawing/2014/main" id="{5B11F445-EEBE-9D07-FBD3-F8939FCC3D54}"/>
              </a:ext>
            </a:extLst>
          </p:cNvPr>
          <p:cNvSpPr>
            <a:spLocks noGrp="1"/>
          </p:cNvSpPr>
          <p:nvPr>
            <p:ph type="body" sz="quarter" idx="11"/>
          </p:nvPr>
        </p:nvSpPr>
        <p:spPr>
          <a:xfrm>
            <a:off x="246405" y="1616228"/>
            <a:ext cx="3650031" cy="2962593"/>
          </a:xfrm>
        </p:spPr>
        <p:txBody>
          <a:bodyPr/>
          <a:lstStyle/>
          <a:p>
            <a:r>
              <a:rPr lang="en-US" sz="1800" dirty="0"/>
              <a:t>Two sets of fuel economy numbers are displayed:</a:t>
            </a:r>
          </a:p>
          <a:p>
            <a:pPr lvl="1">
              <a:spcBef>
                <a:spcPts val="900"/>
              </a:spcBef>
            </a:pPr>
            <a:r>
              <a:rPr lang="en-US" sz="1500" dirty="0"/>
              <a:t>The left-hand set of fuel economy numbers displays the fuel economy when operating on electricity alone.</a:t>
            </a:r>
          </a:p>
          <a:p>
            <a:pPr lvl="1">
              <a:spcBef>
                <a:spcPts val="900"/>
              </a:spcBef>
            </a:pPr>
            <a:r>
              <a:rPr lang="en-US" sz="1500" dirty="0"/>
              <a:t>The right-hand set of fuel economy numbers displays the fuel economy when the battery is depleted and the vehicle is using gasoline.  </a:t>
            </a:r>
          </a:p>
          <a:p>
            <a:r>
              <a:rPr lang="en-US" sz="1800" dirty="0"/>
              <a:t>All these values represent the combined city-highway estimate.</a:t>
            </a:r>
          </a:p>
        </p:txBody>
      </p:sp>
      <p:sp>
        <p:nvSpPr>
          <p:cNvPr id="4" name="Footer Placeholder 3">
            <a:extLst>
              <a:ext uri="{FF2B5EF4-FFF2-40B4-BE49-F238E27FC236}">
                <a16:creationId xmlns:a16="http://schemas.microsoft.com/office/drawing/2014/main" id="{2913D614-54AC-DA01-EB25-766394C3DE64}"/>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8511EF0E-EA3F-893E-E23D-E7F9FD63C213}"/>
              </a:ext>
            </a:extLst>
          </p:cNvPr>
          <p:cNvSpPr>
            <a:spLocks noGrp="1"/>
          </p:cNvSpPr>
          <p:nvPr>
            <p:ph type="sldNum" sz="quarter" idx="4"/>
          </p:nvPr>
        </p:nvSpPr>
        <p:spPr/>
        <p:txBody>
          <a:bodyPr/>
          <a:lstStyle/>
          <a:p>
            <a:fld id="{2D6788DA-6548-4EA8-8400-CD3CA88023E3}" type="slidenum">
              <a:rPr lang="en-US" smtClean="0"/>
              <a:pPr/>
              <a:t>13</a:t>
            </a:fld>
            <a:endParaRPr lang="en-US" dirty="0"/>
          </a:p>
        </p:txBody>
      </p:sp>
      <p:pic>
        <p:nvPicPr>
          <p:cNvPr id="6" name="Content Placeholder 3" descr="Plug-in Hybrid Fuel Economy and Environment Label with arrow pointing to fuel economy ratings">
            <a:extLst>
              <a:ext uri="{FF2B5EF4-FFF2-40B4-BE49-F238E27FC236}">
                <a16:creationId xmlns:a16="http://schemas.microsoft.com/office/drawing/2014/main" id="{6799FC4F-F10D-7EF3-24D8-17DA921073DB}"/>
              </a:ext>
            </a:extLst>
          </p:cNvPr>
          <p:cNvPicPr>
            <a:picLocks noChangeAspect="1"/>
          </p:cNvPicPr>
          <p:nvPr/>
        </p:nvPicPr>
        <p:blipFill>
          <a:blip r:embed="rId2"/>
          <a:stretch>
            <a:fillRect/>
          </a:stretch>
        </p:blipFill>
        <p:spPr>
          <a:xfrm>
            <a:off x="4415732" y="1886465"/>
            <a:ext cx="4550914" cy="2950942"/>
          </a:xfrm>
          <a:prstGeom prst="rect">
            <a:avLst/>
          </a:prstGeom>
        </p:spPr>
      </p:pic>
      <p:sp>
        <p:nvSpPr>
          <p:cNvPr id="7" name="Rectangle 6">
            <a:extLst>
              <a:ext uri="{FF2B5EF4-FFF2-40B4-BE49-F238E27FC236}">
                <a16:creationId xmlns:a16="http://schemas.microsoft.com/office/drawing/2014/main" id="{1D7225FB-5FEF-45CF-4473-D2553794EFAB}"/>
              </a:ext>
              <a:ext uri="{C183D7F6-B498-43B3-948B-1728B52AA6E4}">
                <adec:decorative xmlns:adec="http://schemas.microsoft.com/office/drawing/2017/decorative" val="1"/>
              </a:ext>
            </a:extLst>
          </p:cNvPr>
          <p:cNvSpPr/>
          <p:nvPr/>
        </p:nvSpPr>
        <p:spPr>
          <a:xfrm>
            <a:off x="4572001" y="2291614"/>
            <a:ext cx="2487826" cy="85524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Right 7">
            <a:extLst>
              <a:ext uri="{FF2B5EF4-FFF2-40B4-BE49-F238E27FC236}">
                <a16:creationId xmlns:a16="http://schemas.microsoft.com/office/drawing/2014/main" id="{2DBF9019-A828-8B1C-E13A-119E544237B7}"/>
              </a:ext>
              <a:ext uri="{C183D7F6-B498-43B3-948B-1728B52AA6E4}">
                <adec:decorative xmlns:adec="http://schemas.microsoft.com/office/drawing/2017/decorative" val="1"/>
              </a:ext>
            </a:extLst>
          </p:cNvPr>
          <p:cNvSpPr/>
          <p:nvPr/>
        </p:nvSpPr>
        <p:spPr>
          <a:xfrm>
            <a:off x="4114800" y="2579166"/>
            <a:ext cx="429080" cy="280136"/>
          </a:xfrm>
          <a:prstGeom prst="rightArrow">
            <a:avLst/>
          </a:prstGeom>
          <a:solidFill>
            <a:schemeClr val="accent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378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72EF-D960-ACB2-647A-8534E7CBE273}"/>
              </a:ext>
            </a:extLst>
          </p:cNvPr>
          <p:cNvSpPr>
            <a:spLocks noGrp="1"/>
          </p:cNvSpPr>
          <p:nvPr>
            <p:ph type="title"/>
          </p:nvPr>
        </p:nvSpPr>
        <p:spPr>
          <a:xfrm>
            <a:off x="246405" y="419993"/>
            <a:ext cx="5411445" cy="994172"/>
          </a:xfrm>
        </p:spPr>
        <p:txBody>
          <a:bodyPr/>
          <a:lstStyle/>
          <a:p>
            <a:r>
              <a:rPr lang="en-US" dirty="0"/>
              <a:t>Series PHEV Driving Range Estimates</a:t>
            </a:r>
          </a:p>
        </p:txBody>
      </p:sp>
      <p:sp>
        <p:nvSpPr>
          <p:cNvPr id="3" name="Text Placeholder 2">
            <a:extLst>
              <a:ext uri="{FF2B5EF4-FFF2-40B4-BE49-F238E27FC236}">
                <a16:creationId xmlns:a16="http://schemas.microsoft.com/office/drawing/2014/main" id="{EBE39900-731F-4340-9F98-7C13B27CEECA}"/>
              </a:ext>
            </a:extLst>
          </p:cNvPr>
          <p:cNvSpPr>
            <a:spLocks noGrp="1"/>
          </p:cNvSpPr>
          <p:nvPr>
            <p:ph type="body" sz="quarter" idx="11"/>
          </p:nvPr>
        </p:nvSpPr>
        <p:spPr>
          <a:xfrm>
            <a:off x="246405" y="1414166"/>
            <a:ext cx="4086759" cy="3101564"/>
          </a:xfrm>
        </p:spPr>
        <p:txBody>
          <a:bodyPr/>
          <a:lstStyle/>
          <a:p>
            <a:pPr marL="0" indent="0">
              <a:buNone/>
            </a:pPr>
            <a:r>
              <a:rPr lang="en-US" sz="2025" dirty="0"/>
              <a:t>The driving range is provided below the fuel economy estimates.</a:t>
            </a:r>
          </a:p>
          <a:p>
            <a:pPr lvl="1">
              <a:spcBef>
                <a:spcPts val="900"/>
              </a:spcBef>
            </a:pPr>
            <a:r>
              <a:rPr lang="en-US" sz="1725" dirty="0"/>
              <a:t>For a series PHEV, the driving range on electricity represents the </a:t>
            </a:r>
            <a:r>
              <a:rPr lang="en-US" sz="1725" b="1" i="1" dirty="0"/>
              <a:t>approximate </a:t>
            </a:r>
            <a:r>
              <a:rPr lang="en-US" sz="1725" dirty="0"/>
              <a:t>number of miles that can be traveled in combined city and highway driving on a single charge.</a:t>
            </a:r>
          </a:p>
          <a:p>
            <a:pPr lvl="1">
              <a:spcBef>
                <a:spcPts val="900"/>
              </a:spcBef>
            </a:pPr>
            <a:r>
              <a:rPr lang="en-US" sz="1725" dirty="0"/>
              <a:t>The total driving range represents the electricity range plus the distance the vehicle can travel on gasoline.</a:t>
            </a:r>
          </a:p>
        </p:txBody>
      </p:sp>
      <p:sp>
        <p:nvSpPr>
          <p:cNvPr id="4" name="Footer Placeholder 3">
            <a:extLst>
              <a:ext uri="{FF2B5EF4-FFF2-40B4-BE49-F238E27FC236}">
                <a16:creationId xmlns:a16="http://schemas.microsoft.com/office/drawing/2014/main" id="{39EBF4D0-C468-85CA-10A1-683E0BAEC0CC}"/>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4DC4CBB2-BE53-4BB2-607B-368FF87BBF77}"/>
              </a:ext>
            </a:extLst>
          </p:cNvPr>
          <p:cNvSpPr>
            <a:spLocks noGrp="1"/>
          </p:cNvSpPr>
          <p:nvPr>
            <p:ph type="sldNum" sz="quarter" idx="4"/>
          </p:nvPr>
        </p:nvSpPr>
        <p:spPr/>
        <p:txBody>
          <a:bodyPr/>
          <a:lstStyle/>
          <a:p>
            <a:fld id="{2D6788DA-6548-4EA8-8400-CD3CA88023E3}" type="slidenum">
              <a:rPr lang="en-US" smtClean="0"/>
              <a:pPr/>
              <a:t>14</a:t>
            </a:fld>
            <a:endParaRPr lang="en-US" dirty="0"/>
          </a:p>
        </p:txBody>
      </p:sp>
      <p:pic>
        <p:nvPicPr>
          <p:cNvPr id="6" name="Content Placeholder 5" descr="Plug-in Hybrid Fuel Economy and Environment Label with arrow pointing to driving range">
            <a:extLst>
              <a:ext uri="{FF2B5EF4-FFF2-40B4-BE49-F238E27FC236}">
                <a16:creationId xmlns:a16="http://schemas.microsoft.com/office/drawing/2014/main" id="{8C64A44E-1D3B-601F-B731-065F3B60C9A5}"/>
              </a:ext>
            </a:extLst>
          </p:cNvPr>
          <p:cNvPicPr>
            <a:picLocks noChangeAspect="1"/>
          </p:cNvPicPr>
          <p:nvPr/>
        </p:nvPicPr>
        <p:blipFill>
          <a:blip r:embed="rId2"/>
          <a:stretch>
            <a:fillRect/>
          </a:stretch>
        </p:blipFill>
        <p:spPr>
          <a:xfrm>
            <a:off x="4708478" y="2055883"/>
            <a:ext cx="4325950" cy="2800390"/>
          </a:xfrm>
          <a:prstGeom prst="rect">
            <a:avLst/>
          </a:prstGeom>
        </p:spPr>
      </p:pic>
      <p:sp>
        <p:nvSpPr>
          <p:cNvPr id="7" name="Rectangle 6">
            <a:extLst>
              <a:ext uri="{FF2B5EF4-FFF2-40B4-BE49-F238E27FC236}">
                <a16:creationId xmlns:a16="http://schemas.microsoft.com/office/drawing/2014/main" id="{75967F3A-A48E-0D56-DFEA-CE8BF546E607}"/>
              </a:ext>
              <a:ext uri="{C183D7F6-B498-43B3-948B-1728B52AA6E4}">
                <adec:decorative xmlns:adec="http://schemas.microsoft.com/office/drawing/2017/decorative" val="1"/>
              </a:ext>
            </a:extLst>
          </p:cNvPr>
          <p:cNvSpPr/>
          <p:nvPr/>
        </p:nvSpPr>
        <p:spPr>
          <a:xfrm>
            <a:off x="4824406" y="3145282"/>
            <a:ext cx="2470322" cy="28698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Right 7">
            <a:extLst>
              <a:ext uri="{FF2B5EF4-FFF2-40B4-BE49-F238E27FC236}">
                <a16:creationId xmlns:a16="http://schemas.microsoft.com/office/drawing/2014/main" id="{73C17085-B6C3-02D0-A558-E4D5FEEC2441}"/>
              </a:ext>
              <a:ext uri="{C183D7F6-B498-43B3-948B-1728B52AA6E4}">
                <adec:decorative xmlns:adec="http://schemas.microsoft.com/office/drawing/2017/decorative" val="1"/>
              </a:ext>
            </a:extLst>
          </p:cNvPr>
          <p:cNvSpPr/>
          <p:nvPr/>
        </p:nvSpPr>
        <p:spPr>
          <a:xfrm>
            <a:off x="4449091" y="3175942"/>
            <a:ext cx="330809" cy="280136"/>
          </a:xfrm>
          <a:prstGeom prst="rightArrow">
            <a:avLst/>
          </a:prstGeom>
          <a:solidFill>
            <a:schemeClr val="accent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02204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D5B9-4373-E094-6627-A63209F1FFE2}"/>
              </a:ext>
            </a:extLst>
          </p:cNvPr>
          <p:cNvSpPr>
            <a:spLocks noGrp="1"/>
          </p:cNvSpPr>
          <p:nvPr>
            <p:ph type="title"/>
          </p:nvPr>
        </p:nvSpPr>
        <p:spPr/>
        <p:txBody>
          <a:bodyPr/>
          <a:lstStyle/>
          <a:p>
            <a:r>
              <a:rPr lang="es-ES" dirty="0" err="1"/>
              <a:t>Parallel</a:t>
            </a:r>
            <a:r>
              <a:rPr lang="es-ES" dirty="0"/>
              <a:t> PHEV Fuel </a:t>
            </a:r>
            <a:r>
              <a:rPr lang="es-ES" dirty="0" err="1"/>
              <a:t>Economy</a:t>
            </a:r>
            <a:r>
              <a:rPr lang="es-ES" dirty="0"/>
              <a:t> </a:t>
            </a:r>
            <a:r>
              <a:rPr lang="es-ES" dirty="0" err="1"/>
              <a:t>Estimates</a:t>
            </a:r>
            <a:endParaRPr lang="en-US" dirty="0"/>
          </a:p>
        </p:txBody>
      </p:sp>
      <p:sp>
        <p:nvSpPr>
          <p:cNvPr id="3" name="Text Placeholder 2">
            <a:extLst>
              <a:ext uri="{FF2B5EF4-FFF2-40B4-BE49-F238E27FC236}">
                <a16:creationId xmlns:a16="http://schemas.microsoft.com/office/drawing/2014/main" id="{D727BE31-FFE0-33BF-AA48-BF31C73E037F}"/>
              </a:ext>
            </a:extLst>
          </p:cNvPr>
          <p:cNvSpPr>
            <a:spLocks noGrp="1"/>
          </p:cNvSpPr>
          <p:nvPr>
            <p:ph type="body" sz="quarter" idx="11"/>
          </p:nvPr>
        </p:nvSpPr>
        <p:spPr>
          <a:xfrm>
            <a:off x="246405" y="1602581"/>
            <a:ext cx="4182294" cy="2810788"/>
          </a:xfrm>
        </p:spPr>
        <p:txBody>
          <a:bodyPr/>
          <a:lstStyle/>
          <a:p>
            <a:r>
              <a:rPr lang="en-US" sz="1800" dirty="0"/>
              <a:t>The label for a parallel plug-in hybrid electric vehicle displays two sets of fuel economy numbers.</a:t>
            </a:r>
          </a:p>
          <a:p>
            <a:pPr lvl="1">
              <a:spcBef>
                <a:spcPts val="900"/>
              </a:spcBef>
            </a:pPr>
            <a:r>
              <a:rPr lang="en-US" sz="1500" dirty="0"/>
              <a:t>The left-hand set of fuel economy numbers displays the fuel economy when operating on a mix of gasoline and electricity.</a:t>
            </a:r>
          </a:p>
          <a:p>
            <a:pPr lvl="1">
              <a:spcBef>
                <a:spcPts val="900"/>
              </a:spcBef>
            </a:pPr>
            <a:r>
              <a:rPr lang="en-US" sz="1500" dirty="0"/>
              <a:t>The right-hand set of fuel economy numbers displays the fuel economy when the battery is depleted and the vehicle is running on  gasoline.  </a:t>
            </a:r>
          </a:p>
          <a:p>
            <a:r>
              <a:rPr lang="en-US" sz="1800" dirty="0"/>
              <a:t>All these values represent the combined city and highway value.</a:t>
            </a:r>
          </a:p>
        </p:txBody>
      </p:sp>
      <p:sp>
        <p:nvSpPr>
          <p:cNvPr id="4" name="Footer Placeholder 3">
            <a:extLst>
              <a:ext uri="{FF2B5EF4-FFF2-40B4-BE49-F238E27FC236}">
                <a16:creationId xmlns:a16="http://schemas.microsoft.com/office/drawing/2014/main" id="{D44AE2C5-0DA5-AB57-BB6E-7620DFA41F72}"/>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9DC164FD-1923-9F91-D9EB-CB30ED8F5E8A}"/>
              </a:ext>
            </a:extLst>
          </p:cNvPr>
          <p:cNvSpPr>
            <a:spLocks noGrp="1"/>
          </p:cNvSpPr>
          <p:nvPr>
            <p:ph type="sldNum" sz="quarter" idx="4"/>
          </p:nvPr>
        </p:nvSpPr>
        <p:spPr/>
        <p:txBody>
          <a:bodyPr/>
          <a:lstStyle/>
          <a:p>
            <a:fld id="{2D6788DA-6548-4EA8-8400-CD3CA88023E3}" type="slidenum">
              <a:rPr lang="en-US" smtClean="0"/>
              <a:pPr/>
              <a:t>15</a:t>
            </a:fld>
            <a:endParaRPr lang="en-US" dirty="0"/>
          </a:p>
        </p:txBody>
      </p:sp>
      <p:pic>
        <p:nvPicPr>
          <p:cNvPr id="6" name="Content Placeholder 6" descr="Plug-in Hybrid Fuel Economy and Environment Label with arrow pointing to fuel economy rating">
            <a:extLst>
              <a:ext uri="{FF2B5EF4-FFF2-40B4-BE49-F238E27FC236}">
                <a16:creationId xmlns:a16="http://schemas.microsoft.com/office/drawing/2014/main" id="{9D0CEBDC-B0A3-CDD2-898C-47E98E79044F}"/>
              </a:ext>
            </a:extLst>
          </p:cNvPr>
          <p:cNvPicPr>
            <a:picLocks noChangeAspect="1"/>
          </p:cNvPicPr>
          <p:nvPr/>
        </p:nvPicPr>
        <p:blipFill>
          <a:blip r:embed="rId2"/>
          <a:stretch>
            <a:fillRect/>
          </a:stretch>
        </p:blipFill>
        <p:spPr>
          <a:xfrm>
            <a:off x="4766674" y="2032735"/>
            <a:ext cx="4311384" cy="2819992"/>
          </a:xfrm>
          <a:prstGeom prst="rect">
            <a:avLst/>
          </a:prstGeom>
        </p:spPr>
      </p:pic>
      <p:sp>
        <p:nvSpPr>
          <p:cNvPr id="7" name="Rectangle 6">
            <a:extLst>
              <a:ext uri="{FF2B5EF4-FFF2-40B4-BE49-F238E27FC236}">
                <a16:creationId xmlns:a16="http://schemas.microsoft.com/office/drawing/2014/main" id="{33406C9B-E33E-9531-485D-9C655A0A7999}"/>
              </a:ext>
              <a:ext uri="{C183D7F6-B498-43B3-948B-1728B52AA6E4}">
                <adec:decorative xmlns:adec="http://schemas.microsoft.com/office/drawing/2017/decorative" val="1"/>
              </a:ext>
            </a:extLst>
          </p:cNvPr>
          <p:cNvSpPr/>
          <p:nvPr/>
        </p:nvSpPr>
        <p:spPr>
          <a:xfrm>
            <a:off x="4872251" y="2437338"/>
            <a:ext cx="2504364" cy="101554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Right 7">
            <a:extLst>
              <a:ext uri="{FF2B5EF4-FFF2-40B4-BE49-F238E27FC236}">
                <a16:creationId xmlns:a16="http://schemas.microsoft.com/office/drawing/2014/main" id="{7EFA5D2F-DAD8-1C16-90B3-6F3312D3F63B}"/>
              </a:ext>
              <a:ext uri="{C183D7F6-B498-43B3-948B-1728B52AA6E4}">
                <adec:decorative xmlns:adec="http://schemas.microsoft.com/office/drawing/2017/decorative" val="1"/>
              </a:ext>
            </a:extLst>
          </p:cNvPr>
          <p:cNvSpPr/>
          <p:nvPr/>
        </p:nvSpPr>
        <p:spPr>
          <a:xfrm>
            <a:off x="4443441" y="2699083"/>
            <a:ext cx="386258" cy="308892"/>
          </a:xfrm>
          <a:prstGeom prst="rightArrow">
            <a:avLst/>
          </a:prstGeom>
          <a:solidFill>
            <a:schemeClr val="accent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72755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148A-25D6-96FE-82D1-724055C1F48E}"/>
              </a:ext>
            </a:extLst>
          </p:cNvPr>
          <p:cNvSpPr>
            <a:spLocks noGrp="1"/>
          </p:cNvSpPr>
          <p:nvPr>
            <p:ph type="title"/>
          </p:nvPr>
        </p:nvSpPr>
        <p:spPr/>
        <p:txBody>
          <a:bodyPr/>
          <a:lstStyle/>
          <a:p>
            <a:r>
              <a:rPr lang="en-US" dirty="0"/>
              <a:t>Parallel PHEV Fuel Economy Range Estimates</a:t>
            </a:r>
          </a:p>
        </p:txBody>
      </p:sp>
      <p:sp>
        <p:nvSpPr>
          <p:cNvPr id="3" name="Text Placeholder 2">
            <a:extLst>
              <a:ext uri="{FF2B5EF4-FFF2-40B4-BE49-F238E27FC236}">
                <a16:creationId xmlns:a16="http://schemas.microsoft.com/office/drawing/2014/main" id="{CDE27D1A-C974-9846-7A56-8F0B740A2A29}"/>
              </a:ext>
            </a:extLst>
          </p:cNvPr>
          <p:cNvSpPr>
            <a:spLocks noGrp="1"/>
          </p:cNvSpPr>
          <p:nvPr>
            <p:ph type="body" sz="quarter" idx="11"/>
          </p:nvPr>
        </p:nvSpPr>
        <p:spPr>
          <a:xfrm>
            <a:off x="246405" y="1704941"/>
            <a:ext cx="3226950" cy="2810788"/>
          </a:xfrm>
        </p:spPr>
        <p:txBody>
          <a:bodyPr/>
          <a:lstStyle/>
          <a:p>
            <a:r>
              <a:rPr lang="en-US" dirty="0"/>
              <a:t>The label for a parallel plug-in hybrid electric vehicle also displays the driving range on a mix of gasoline and electricity and the total driving range.</a:t>
            </a:r>
          </a:p>
          <a:p>
            <a:r>
              <a:rPr lang="en-US" dirty="0"/>
              <a:t>The label also displays the distance the vehicle can travel on electricity alone. </a:t>
            </a:r>
          </a:p>
        </p:txBody>
      </p:sp>
      <p:sp>
        <p:nvSpPr>
          <p:cNvPr id="4" name="Footer Placeholder 3">
            <a:extLst>
              <a:ext uri="{FF2B5EF4-FFF2-40B4-BE49-F238E27FC236}">
                <a16:creationId xmlns:a16="http://schemas.microsoft.com/office/drawing/2014/main" id="{FF728B3C-7623-532E-7FEE-3F15D25AB111}"/>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87B85CA6-036E-07AE-54E3-C66CC37CC88B}"/>
              </a:ext>
            </a:extLst>
          </p:cNvPr>
          <p:cNvSpPr>
            <a:spLocks noGrp="1"/>
          </p:cNvSpPr>
          <p:nvPr>
            <p:ph type="sldNum" sz="quarter" idx="4"/>
          </p:nvPr>
        </p:nvSpPr>
        <p:spPr/>
        <p:txBody>
          <a:bodyPr/>
          <a:lstStyle/>
          <a:p>
            <a:fld id="{2D6788DA-6548-4EA8-8400-CD3CA88023E3}" type="slidenum">
              <a:rPr lang="en-US" smtClean="0"/>
              <a:pPr/>
              <a:t>16</a:t>
            </a:fld>
            <a:endParaRPr lang="en-US" dirty="0"/>
          </a:p>
        </p:txBody>
      </p:sp>
      <p:pic>
        <p:nvPicPr>
          <p:cNvPr id="6" name="Content Placeholder 6" descr="Plug-in Hybrid Fuel Economy and Environment Label with arrow pointing to driving range">
            <a:extLst>
              <a:ext uri="{FF2B5EF4-FFF2-40B4-BE49-F238E27FC236}">
                <a16:creationId xmlns:a16="http://schemas.microsoft.com/office/drawing/2014/main" id="{C10FB59E-D8F8-954D-517A-233820466664}"/>
              </a:ext>
            </a:extLst>
          </p:cNvPr>
          <p:cNvPicPr>
            <a:picLocks noChangeAspect="1"/>
          </p:cNvPicPr>
          <p:nvPr/>
        </p:nvPicPr>
        <p:blipFill>
          <a:blip r:embed="rId2"/>
          <a:stretch>
            <a:fillRect/>
          </a:stretch>
        </p:blipFill>
        <p:spPr>
          <a:xfrm>
            <a:off x="4328117" y="1911320"/>
            <a:ext cx="4679406" cy="3060536"/>
          </a:xfrm>
          <a:prstGeom prst="rect">
            <a:avLst/>
          </a:prstGeom>
        </p:spPr>
      </p:pic>
      <p:sp>
        <p:nvSpPr>
          <p:cNvPr id="7" name="Rectangle 6">
            <a:extLst>
              <a:ext uri="{FF2B5EF4-FFF2-40B4-BE49-F238E27FC236}">
                <a16:creationId xmlns:a16="http://schemas.microsoft.com/office/drawing/2014/main" id="{7D1C153D-048E-8272-CA3C-176796067C94}"/>
              </a:ext>
              <a:ext uri="{C183D7F6-B498-43B3-948B-1728B52AA6E4}">
                <adec:decorative xmlns:adec="http://schemas.microsoft.com/office/drawing/2017/decorative" val="1"/>
              </a:ext>
            </a:extLst>
          </p:cNvPr>
          <p:cNvSpPr/>
          <p:nvPr/>
        </p:nvSpPr>
        <p:spPr>
          <a:xfrm>
            <a:off x="4468743" y="3103511"/>
            <a:ext cx="2655388" cy="35619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Right 7">
            <a:extLst>
              <a:ext uri="{FF2B5EF4-FFF2-40B4-BE49-F238E27FC236}">
                <a16:creationId xmlns:a16="http://schemas.microsoft.com/office/drawing/2014/main" id="{6C8D35CC-0F4E-BEB6-8441-EF0F3A5BC2E9}"/>
              </a:ext>
              <a:ext uri="{C183D7F6-B498-43B3-948B-1728B52AA6E4}">
                <adec:decorative xmlns:adec="http://schemas.microsoft.com/office/drawing/2017/decorative" val="1"/>
              </a:ext>
            </a:extLst>
          </p:cNvPr>
          <p:cNvSpPr/>
          <p:nvPr/>
        </p:nvSpPr>
        <p:spPr>
          <a:xfrm>
            <a:off x="4039737" y="3146602"/>
            <a:ext cx="375314" cy="280136"/>
          </a:xfrm>
          <a:prstGeom prst="rightArrow">
            <a:avLst/>
          </a:prstGeom>
          <a:solidFill>
            <a:schemeClr val="accent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57027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050A-886F-39A1-9BB4-D52F5C092C6C}"/>
              </a:ext>
            </a:extLst>
          </p:cNvPr>
          <p:cNvSpPr>
            <a:spLocks noGrp="1"/>
          </p:cNvSpPr>
          <p:nvPr>
            <p:ph type="title"/>
          </p:nvPr>
        </p:nvSpPr>
        <p:spPr/>
        <p:txBody>
          <a:bodyPr/>
          <a:lstStyle/>
          <a:p>
            <a:r>
              <a:rPr lang="en-US" dirty="0"/>
              <a:t>Charge Time for EVs and PHEVs</a:t>
            </a:r>
          </a:p>
        </p:txBody>
      </p:sp>
      <p:sp>
        <p:nvSpPr>
          <p:cNvPr id="3" name="Text Placeholder 2">
            <a:extLst>
              <a:ext uri="{FF2B5EF4-FFF2-40B4-BE49-F238E27FC236}">
                <a16:creationId xmlns:a16="http://schemas.microsoft.com/office/drawing/2014/main" id="{A0029F99-6332-3E68-C5D4-9BD0D03949C2}"/>
              </a:ext>
            </a:extLst>
          </p:cNvPr>
          <p:cNvSpPr>
            <a:spLocks noGrp="1"/>
          </p:cNvSpPr>
          <p:nvPr>
            <p:ph type="body" sz="quarter" idx="11"/>
          </p:nvPr>
        </p:nvSpPr>
        <p:spPr>
          <a:xfrm>
            <a:off x="246405" y="1453551"/>
            <a:ext cx="3779685" cy="3021234"/>
          </a:xfrm>
        </p:spPr>
        <p:txBody>
          <a:bodyPr/>
          <a:lstStyle/>
          <a:p>
            <a:r>
              <a:rPr lang="en-US" dirty="0"/>
              <a:t>The charge time listed on the label indicates how long it takes to charge a fully empty battery. </a:t>
            </a:r>
          </a:p>
          <a:p>
            <a:r>
              <a:rPr lang="en-US" dirty="0"/>
              <a:t>For the purposes of equivalent comparisons, all electric vehicles display a charge time based on use of 240-volt service.</a:t>
            </a:r>
          </a:p>
          <a:p>
            <a:r>
              <a:rPr lang="en-US" dirty="0"/>
              <a:t>The actual time it takes to charge your vehicle will depend on the type of charger you use.</a:t>
            </a:r>
          </a:p>
        </p:txBody>
      </p:sp>
      <p:sp>
        <p:nvSpPr>
          <p:cNvPr id="4" name="Footer Placeholder 3">
            <a:extLst>
              <a:ext uri="{FF2B5EF4-FFF2-40B4-BE49-F238E27FC236}">
                <a16:creationId xmlns:a16="http://schemas.microsoft.com/office/drawing/2014/main" id="{62A7BDB5-8AAB-8882-DA92-621F218D2E84}"/>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B955675F-A6FB-943B-A330-9DC17427862D}"/>
              </a:ext>
            </a:extLst>
          </p:cNvPr>
          <p:cNvSpPr>
            <a:spLocks noGrp="1"/>
          </p:cNvSpPr>
          <p:nvPr>
            <p:ph type="sldNum" sz="quarter" idx="4"/>
          </p:nvPr>
        </p:nvSpPr>
        <p:spPr/>
        <p:txBody>
          <a:bodyPr/>
          <a:lstStyle/>
          <a:p>
            <a:fld id="{2D6788DA-6548-4EA8-8400-CD3CA88023E3}" type="slidenum">
              <a:rPr lang="en-US" smtClean="0"/>
              <a:pPr/>
              <a:t>17</a:t>
            </a:fld>
            <a:endParaRPr lang="en-US" dirty="0"/>
          </a:p>
        </p:txBody>
      </p:sp>
      <p:pic>
        <p:nvPicPr>
          <p:cNvPr id="6" name="Picture 2" descr="Plug-in Hybrid Fuel Economy and Environment Label with arrow pointing to charge time">
            <a:extLst>
              <a:ext uri="{FF2B5EF4-FFF2-40B4-BE49-F238E27FC236}">
                <a16:creationId xmlns:a16="http://schemas.microsoft.com/office/drawing/2014/main" id="{73E85C38-78C4-1028-577B-DC243F40B77E}"/>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377708" y="1906352"/>
            <a:ext cx="4652582" cy="302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8DDCDE64-308F-2C62-B4DE-C7979D5CD021}"/>
              </a:ext>
              <a:ext uri="{C183D7F6-B498-43B3-948B-1728B52AA6E4}">
                <adec:decorative xmlns:adec="http://schemas.microsoft.com/office/drawing/2017/decorative" val="1"/>
              </a:ext>
            </a:extLst>
          </p:cNvPr>
          <p:cNvSpPr/>
          <p:nvPr/>
        </p:nvSpPr>
        <p:spPr>
          <a:xfrm>
            <a:off x="4737466" y="3316405"/>
            <a:ext cx="1083303" cy="10056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Right 7">
            <a:extLst>
              <a:ext uri="{FF2B5EF4-FFF2-40B4-BE49-F238E27FC236}">
                <a16:creationId xmlns:a16="http://schemas.microsoft.com/office/drawing/2014/main" id="{05686F8A-18F6-F6B3-FEF6-5ED051FAF258}"/>
              </a:ext>
              <a:ext uri="{C183D7F6-B498-43B3-948B-1728B52AA6E4}">
                <adec:decorative xmlns:adec="http://schemas.microsoft.com/office/drawing/2017/decorative" val="1"/>
              </a:ext>
            </a:extLst>
          </p:cNvPr>
          <p:cNvSpPr/>
          <p:nvPr/>
        </p:nvSpPr>
        <p:spPr>
          <a:xfrm>
            <a:off x="4277276" y="3226618"/>
            <a:ext cx="426070" cy="280136"/>
          </a:xfrm>
          <a:prstGeom prst="rightArrow">
            <a:avLst/>
          </a:prstGeom>
          <a:solidFill>
            <a:schemeClr val="accent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87870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783D-A113-BF24-C0A6-C5C5F72E5827}"/>
              </a:ext>
            </a:extLst>
          </p:cNvPr>
          <p:cNvSpPr>
            <a:spLocks noGrp="1"/>
          </p:cNvSpPr>
          <p:nvPr>
            <p:ph type="title"/>
          </p:nvPr>
        </p:nvSpPr>
        <p:spPr/>
        <p:txBody>
          <a:bodyPr/>
          <a:lstStyle/>
          <a:p>
            <a:r>
              <a:rPr lang="en-US" dirty="0"/>
              <a:t>Annual Fuel Cost for EVs and PHEVs</a:t>
            </a:r>
          </a:p>
        </p:txBody>
      </p:sp>
      <p:sp>
        <p:nvSpPr>
          <p:cNvPr id="3" name="Text Placeholder 2">
            <a:extLst>
              <a:ext uri="{FF2B5EF4-FFF2-40B4-BE49-F238E27FC236}">
                <a16:creationId xmlns:a16="http://schemas.microsoft.com/office/drawing/2014/main" id="{0E7BC01D-7BE7-80D2-36DD-431F35DFC6D4}"/>
              </a:ext>
            </a:extLst>
          </p:cNvPr>
          <p:cNvSpPr>
            <a:spLocks noGrp="1"/>
          </p:cNvSpPr>
          <p:nvPr>
            <p:ph type="body" sz="quarter" idx="11"/>
          </p:nvPr>
        </p:nvSpPr>
        <p:spPr>
          <a:xfrm>
            <a:off x="246406" y="1501301"/>
            <a:ext cx="4045816" cy="3014428"/>
          </a:xfrm>
        </p:spPr>
        <p:txBody>
          <a:bodyPr/>
          <a:lstStyle/>
          <a:p>
            <a:r>
              <a:rPr lang="en-US" sz="1650" dirty="0"/>
              <a:t>The annual fuel cost shown on the fuel economy label is based on an annual mileage of 15,000 miles and projected fuel prices for the year.</a:t>
            </a:r>
          </a:p>
          <a:p>
            <a:pPr lvl="1"/>
            <a:r>
              <a:rPr lang="en-US" sz="1425" dirty="0"/>
              <a:t>Visit FuelEconomy.gov to personalize these fuel prices.</a:t>
            </a:r>
          </a:p>
          <a:p>
            <a:pPr marL="257175" lvl="1" indent="-257175">
              <a:buFont typeface="Arial"/>
              <a:buChar char="•"/>
            </a:pPr>
            <a:r>
              <a:rPr lang="en-US" sz="1650" dirty="0"/>
              <a:t>For PHEVs, a utility factor is used to estimate the share of miles the average driver will drive on electricity vs. gasoline.</a:t>
            </a:r>
          </a:p>
          <a:p>
            <a:pPr lvl="1"/>
            <a:r>
              <a:rPr lang="en-US" sz="1425" dirty="0" err="1"/>
              <a:t>FuelEconomy.gov’s</a:t>
            </a:r>
            <a:r>
              <a:rPr lang="en-US" sz="1425" dirty="0"/>
              <a:t> “My Plug-in Hybrid Calculator” can help you estimate your annual fuel cost based on your driving habits.</a:t>
            </a:r>
          </a:p>
          <a:p>
            <a:endParaRPr lang="en-US" dirty="0"/>
          </a:p>
        </p:txBody>
      </p:sp>
      <p:sp>
        <p:nvSpPr>
          <p:cNvPr id="4" name="Footer Placeholder 3">
            <a:extLst>
              <a:ext uri="{FF2B5EF4-FFF2-40B4-BE49-F238E27FC236}">
                <a16:creationId xmlns:a16="http://schemas.microsoft.com/office/drawing/2014/main" id="{7578DDCB-47FC-E777-1705-A85DFB21B63D}"/>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83DF3161-FDFF-4DDD-7E75-9031A07072F0}"/>
              </a:ext>
            </a:extLst>
          </p:cNvPr>
          <p:cNvSpPr>
            <a:spLocks noGrp="1"/>
          </p:cNvSpPr>
          <p:nvPr>
            <p:ph type="sldNum" sz="quarter" idx="4"/>
          </p:nvPr>
        </p:nvSpPr>
        <p:spPr/>
        <p:txBody>
          <a:bodyPr/>
          <a:lstStyle/>
          <a:p>
            <a:fld id="{2D6788DA-6548-4EA8-8400-CD3CA88023E3}" type="slidenum">
              <a:rPr lang="en-US" smtClean="0"/>
              <a:pPr/>
              <a:t>18</a:t>
            </a:fld>
            <a:endParaRPr lang="en-US" dirty="0"/>
          </a:p>
        </p:txBody>
      </p:sp>
      <p:pic>
        <p:nvPicPr>
          <p:cNvPr id="6" name="Picture 2" descr="Plug-in Hybrid Fuel Economy and Environment Label with arrow pointing to annual fuel cost">
            <a:extLst>
              <a:ext uri="{FF2B5EF4-FFF2-40B4-BE49-F238E27FC236}">
                <a16:creationId xmlns:a16="http://schemas.microsoft.com/office/drawing/2014/main" id="{5463DDCA-087E-C1CA-93E2-6AA335A07FA9}"/>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352760" y="1934497"/>
            <a:ext cx="4657058" cy="3014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3BAC59BD-0BA1-C4E1-8B10-B694F232BEDE}"/>
              </a:ext>
              <a:ext uri="{C183D7F6-B498-43B3-948B-1728B52AA6E4}">
                <adec:decorative xmlns:adec="http://schemas.microsoft.com/office/drawing/2017/decorative" val="1"/>
              </a:ext>
            </a:extLst>
          </p:cNvPr>
          <p:cNvSpPr/>
          <p:nvPr/>
        </p:nvSpPr>
        <p:spPr>
          <a:xfrm>
            <a:off x="4463514" y="3500652"/>
            <a:ext cx="1275369" cy="60732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Right 7">
            <a:extLst>
              <a:ext uri="{FF2B5EF4-FFF2-40B4-BE49-F238E27FC236}">
                <a16:creationId xmlns:a16="http://schemas.microsoft.com/office/drawing/2014/main" id="{B8CD0899-C891-096A-D5C1-EB9CDAE8C2CC}"/>
              </a:ext>
              <a:ext uri="{C183D7F6-B498-43B3-948B-1728B52AA6E4}">
                <adec:decorative xmlns:adec="http://schemas.microsoft.com/office/drawing/2017/decorative" val="1"/>
              </a:ext>
            </a:extLst>
          </p:cNvPr>
          <p:cNvSpPr/>
          <p:nvPr/>
        </p:nvSpPr>
        <p:spPr>
          <a:xfrm>
            <a:off x="4044491" y="3712527"/>
            <a:ext cx="365309" cy="280136"/>
          </a:xfrm>
          <a:prstGeom prst="rightArrow">
            <a:avLst/>
          </a:prstGeom>
          <a:solidFill>
            <a:schemeClr val="accent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00436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FFEB-56E0-AC81-97A7-0F0F1AF13471}"/>
              </a:ext>
            </a:extLst>
          </p:cNvPr>
          <p:cNvSpPr>
            <a:spLocks noGrp="1"/>
          </p:cNvSpPr>
          <p:nvPr>
            <p:ph type="title"/>
          </p:nvPr>
        </p:nvSpPr>
        <p:spPr>
          <a:xfrm>
            <a:off x="246405" y="399521"/>
            <a:ext cx="5411445" cy="994172"/>
          </a:xfrm>
        </p:spPr>
        <p:txBody>
          <a:bodyPr/>
          <a:lstStyle/>
          <a:p>
            <a:r>
              <a:rPr lang="en-US" dirty="0"/>
              <a:t>Five-Year Fuel Costs or Savings</a:t>
            </a:r>
          </a:p>
        </p:txBody>
      </p:sp>
      <p:sp>
        <p:nvSpPr>
          <p:cNvPr id="3" name="Text Placeholder 2">
            <a:extLst>
              <a:ext uri="{FF2B5EF4-FFF2-40B4-BE49-F238E27FC236}">
                <a16:creationId xmlns:a16="http://schemas.microsoft.com/office/drawing/2014/main" id="{AF116121-4483-B265-EFCE-BBD0AEC43AA7}"/>
              </a:ext>
            </a:extLst>
          </p:cNvPr>
          <p:cNvSpPr>
            <a:spLocks noGrp="1"/>
          </p:cNvSpPr>
          <p:nvPr>
            <p:ph type="body" sz="quarter" idx="11"/>
          </p:nvPr>
        </p:nvSpPr>
        <p:spPr>
          <a:xfrm>
            <a:off x="246406" y="1385248"/>
            <a:ext cx="3820628" cy="3130481"/>
          </a:xfrm>
        </p:spPr>
        <p:txBody>
          <a:bodyPr/>
          <a:lstStyle/>
          <a:p>
            <a:r>
              <a:rPr lang="en-US" sz="1800" dirty="0"/>
              <a:t>The label shows the estimated fuel cost over a five-year period for the vehicle compared to the average new vehicle of the same model year.</a:t>
            </a:r>
          </a:p>
          <a:p>
            <a:r>
              <a:rPr lang="en-US" sz="1800" dirty="0"/>
              <a:t>These five-year estimates are also based on 15,000 miles per year and projected fuel prices for the current year </a:t>
            </a:r>
          </a:p>
          <a:p>
            <a:r>
              <a:rPr lang="en-US" sz="1800" dirty="0"/>
              <a:t>The average MPG and cost to fuel an average vehicle for 5 years is shown in the fine print.</a:t>
            </a:r>
          </a:p>
        </p:txBody>
      </p:sp>
      <p:sp>
        <p:nvSpPr>
          <p:cNvPr id="4" name="Footer Placeholder 3">
            <a:extLst>
              <a:ext uri="{FF2B5EF4-FFF2-40B4-BE49-F238E27FC236}">
                <a16:creationId xmlns:a16="http://schemas.microsoft.com/office/drawing/2014/main" id="{6810855C-7A18-A177-B67F-F3146D23AA5E}"/>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6C324189-DEEA-DB4B-593B-E87733F18801}"/>
              </a:ext>
            </a:extLst>
          </p:cNvPr>
          <p:cNvSpPr>
            <a:spLocks noGrp="1"/>
          </p:cNvSpPr>
          <p:nvPr>
            <p:ph type="sldNum" sz="quarter" idx="4"/>
          </p:nvPr>
        </p:nvSpPr>
        <p:spPr/>
        <p:txBody>
          <a:bodyPr/>
          <a:lstStyle/>
          <a:p>
            <a:fld id="{2D6788DA-6548-4EA8-8400-CD3CA88023E3}" type="slidenum">
              <a:rPr lang="en-US" smtClean="0"/>
              <a:pPr/>
              <a:t>19</a:t>
            </a:fld>
            <a:endParaRPr lang="en-US" dirty="0"/>
          </a:p>
        </p:txBody>
      </p:sp>
      <p:pic>
        <p:nvPicPr>
          <p:cNvPr id="6" name="Content Placeholder 8" descr="Plug-in Hybrid Fuel Economy and Environment Label with arrow pointing to 5-year savings compared to average new vehicle">
            <a:extLst>
              <a:ext uri="{FF2B5EF4-FFF2-40B4-BE49-F238E27FC236}">
                <a16:creationId xmlns:a16="http://schemas.microsoft.com/office/drawing/2014/main" id="{BE35BF4D-A727-14F5-C79C-F29DBD561B28}"/>
              </a:ext>
            </a:extLst>
          </p:cNvPr>
          <p:cNvPicPr>
            <a:picLocks noChangeAspect="1"/>
          </p:cNvPicPr>
          <p:nvPr/>
        </p:nvPicPr>
        <p:blipFill>
          <a:blip r:embed="rId2"/>
          <a:stretch>
            <a:fillRect/>
          </a:stretch>
        </p:blipFill>
        <p:spPr>
          <a:xfrm>
            <a:off x="4399087" y="1913188"/>
            <a:ext cx="4414304" cy="2868415"/>
          </a:xfrm>
          <a:prstGeom prst="rect">
            <a:avLst/>
          </a:prstGeom>
        </p:spPr>
      </p:pic>
      <p:sp>
        <p:nvSpPr>
          <p:cNvPr id="7" name="Rectangle 6">
            <a:extLst>
              <a:ext uri="{FF2B5EF4-FFF2-40B4-BE49-F238E27FC236}">
                <a16:creationId xmlns:a16="http://schemas.microsoft.com/office/drawing/2014/main" id="{3C0F8DB1-6C43-AE77-6D8E-E434907DFFB0}"/>
              </a:ext>
              <a:ext uri="{C183D7F6-B498-43B3-948B-1728B52AA6E4}">
                <adec:decorative xmlns:adec="http://schemas.microsoft.com/office/drawing/2017/decorative" val="1"/>
              </a:ext>
            </a:extLst>
          </p:cNvPr>
          <p:cNvSpPr/>
          <p:nvPr/>
        </p:nvSpPr>
        <p:spPr>
          <a:xfrm>
            <a:off x="7313381" y="2328985"/>
            <a:ext cx="1175523" cy="98741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Right 7">
            <a:extLst>
              <a:ext uri="{FF2B5EF4-FFF2-40B4-BE49-F238E27FC236}">
                <a16:creationId xmlns:a16="http://schemas.microsoft.com/office/drawing/2014/main" id="{1BBDD96E-4775-D306-BE0C-6E0E17161422}"/>
              </a:ext>
              <a:ext uri="{C183D7F6-B498-43B3-948B-1728B52AA6E4}">
                <adec:decorative xmlns:adec="http://schemas.microsoft.com/office/drawing/2017/decorative" val="1"/>
              </a:ext>
            </a:extLst>
          </p:cNvPr>
          <p:cNvSpPr/>
          <p:nvPr/>
        </p:nvSpPr>
        <p:spPr>
          <a:xfrm flipH="1">
            <a:off x="8516200" y="2615760"/>
            <a:ext cx="381394" cy="280136"/>
          </a:xfrm>
          <a:prstGeom prst="rightArrow">
            <a:avLst/>
          </a:prstGeom>
          <a:solidFill>
            <a:schemeClr val="accent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260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EVs charging"/>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l="2822" r="45466"/>
          <a:stretch/>
        </p:blipFill>
        <p:spPr>
          <a:xfrm>
            <a:off x="4265080" y="-34599"/>
            <a:ext cx="4878920" cy="5178099"/>
          </a:xfrm>
        </p:spPr>
      </p:pic>
      <p:sp>
        <p:nvSpPr>
          <p:cNvPr id="4099" name="Title 2"/>
          <p:cNvSpPr>
            <a:spLocks noGrp="1"/>
          </p:cNvSpPr>
          <p:nvPr>
            <p:ph type="title"/>
          </p:nvPr>
        </p:nvSpPr>
        <p:spPr/>
        <p:txBody>
          <a:bodyPr>
            <a:normAutofit/>
          </a:bodyPr>
          <a:lstStyle/>
          <a:p>
            <a:r>
              <a:rPr lang="en-US" dirty="0"/>
              <a:t>Understanding the Fuel Economy Label for Plug-in Vehicles</a:t>
            </a:r>
          </a:p>
        </p:txBody>
      </p:sp>
      <p:sp>
        <p:nvSpPr>
          <p:cNvPr id="4" name="Content Placeholder 3">
            <a:extLst>
              <a:ext uri="{FF2B5EF4-FFF2-40B4-BE49-F238E27FC236}">
                <a16:creationId xmlns:a16="http://schemas.microsoft.com/office/drawing/2014/main" id="{B6AB382E-15EF-408F-5F12-BF731E7C5A0F}"/>
              </a:ext>
            </a:extLst>
          </p:cNvPr>
          <p:cNvSpPr>
            <a:spLocks noGrp="1"/>
          </p:cNvSpPr>
          <p:nvPr>
            <p:ph type="body" sz="quarter" idx="15"/>
          </p:nvPr>
        </p:nvSpPr>
        <p:spPr>
          <a:xfrm>
            <a:off x="628650" y="2144246"/>
            <a:ext cx="3636430" cy="2518370"/>
          </a:xfrm>
        </p:spPr>
        <p:txBody>
          <a:bodyPr/>
          <a:lstStyle/>
          <a:p>
            <a:r>
              <a:rPr lang="en-US" dirty="0"/>
              <a:t>This presentation describes the EPA fuel economy labels for 	</a:t>
            </a:r>
          </a:p>
          <a:p>
            <a:pPr marL="285750" indent="-285750">
              <a:buFont typeface="Arial" panose="020B0604020202020204" pitchFamily="34" charset="0"/>
              <a:buChar char="•"/>
            </a:pPr>
            <a:r>
              <a:rPr lang="en-US" dirty="0"/>
              <a:t>All-Electric Vehicles (EVs)</a:t>
            </a:r>
          </a:p>
          <a:p>
            <a:pPr marL="285750" indent="-285750">
              <a:buFont typeface="Arial" panose="020B0604020202020204" pitchFamily="34" charset="0"/>
              <a:buChar char="•"/>
            </a:pPr>
            <a:r>
              <a:rPr lang="en-US" dirty="0"/>
              <a:t>Plug-in Hybrids (PHEVs):</a:t>
            </a:r>
          </a:p>
          <a:p>
            <a:pPr marL="628650" lvl="1" indent="-285750">
              <a:buFont typeface="Arial" panose="020B0604020202020204" pitchFamily="34" charset="0"/>
              <a:buChar char="•"/>
            </a:pPr>
            <a:r>
              <a:rPr lang="en-US" sz="1200" dirty="0"/>
              <a:t>Series Plug-in Hybrid Vehicles (aka Extended Range Electric Vehicles)</a:t>
            </a:r>
          </a:p>
          <a:p>
            <a:pPr marL="628650" lvl="1" indent="-285750">
              <a:buFont typeface="Arial" panose="020B0604020202020204" pitchFamily="34" charset="0"/>
              <a:buChar char="•"/>
            </a:pPr>
            <a:r>
              <a:rPr lang="en-US" sz="1200" dirty="0"/>
              <a:t>Parallel (Blended) Plug-in Hybrid Vehicles</a:t>
            </a:r>
          </a:p>
          <a:p>
            <a:endParaRPr lang="en-US" dirty="0"/>
          </a:p>
        </p:txBody>
      </p:sp>
      <p:sp>
        <p:nvSpPr>
          <p:cNvPr id="5" name="TextBox 4"/>
          <p:cNvSpPr txBox="1"/>
          <p:nvPr/>
        </p:nvSpPr>
        <p:spPr>
          <a:xfrm>
            <a:off x="5878210" y="3734651"/>
            <a:ext cx="1828800" cy="209550"/>
          </a:xfrm>
          <a:prstGeom prst="rect">
            <a:avLst/>
          </a:prstGeom>
        </p:spPr>
        <p:txBody>
          <a:bodyPr vert="horz" wrap="none" lIns="68580" tIns="34290" rIns="68580" bIns="34290" rtlCol="0">
            <a:normAutofit/>
          </a:bodyPr>
          <a:lstStyle/>
          <a:p>
            <a:pPr algn="ctr" defTabSz="342900">
              <a:spcBef>
                <a:spcPct val="20000"/>
              </a:spcBef>
            </a:pPr>
            <a:r>
              <a:rPr lang="en-US" sz="450" i="1" dirty="0">
                <a:solidFill>
                  <a:schemeClr val="tx1">
                    <a:lumMod val="50000"/>
                  </a:schemeClr>
                </a:solidFill>
                <a:latin typeface="Arial Narrow"/>
                <a:cs typeface="Arial Narrow"/>
              </a:rPr>
              <a:t>Photo: Oak Ridge National Laboratory (2011-P03692)</a:t>
            </a:r>
          </a:p>
        </p:txBody>
      </p:sp>
      <p:sp>
        <p:nvSpPr>
          <p:cNvPr id="2" name="TextBox 1">
            <a:extLst>
              <a:ext uri="{FF2B5EF4-FFF2-40B4-BE49-F238E27FC236}">
                <a16:creationId xmlns:a16="http://schemas.microsoft.com/office/drawing/2014/main" id="{15B5C1DD-F192-6132-F3D1-1F2ACE6A658E}"/>
              </a:ext>
            </a:extLst>
          </p:cNvPr>
          <p:cNvSpPr txBox="1"/>
          <p:nvPr/>
        </p:nvSpPr>
        <p:spPr>
          <a:xfrm>
            <a:off x="7079739" y="5004248"/>
            <a:ext cx="1693565" cy="163966"/>
          </a:xfrm>
          <a:prstGeom prst="rect">
            <a:avLst/>
          </a:prstGeom>
        </p:spPr>
        <p:txBody>
          <a:bodyPr vert="horz" wrap="none" lIns="91440" tIns="45720" rIns="91440" bIns="45720" rtlCol="0">
            <a:noAutofit/>
          </a:bodyPr>
          <a:lstStyle/>
          <a:p>
            <a:pPr algn="ctr" defTabSz="457200">
              <a:spcBef>
                <a:spcPct val="20000"/>
              </a:spcBef>
            </a:pPr>
            <a:r>
              <a:rPr lang="en-US" sz="500" i="1">
                <a:solidFill>
                  <a:schemeClr val="bg1"/>
                </a:solidFill>
                <a:latin typeface="Arial" panose="020B0604020202020204" pitchFamily="34" charset="0"/>
                <a:cs typeface="Arial" panose="020B0604020202020204" pitchFamily="34" charset="0"/>
              </a:rPr>
              <a:t>Photo: Oak Ridge National Laboratory (2011-P03692)</a:t>
            </a:r>
            <a:endParaRPr lang="en-US" sz="5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222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42A3-E622-D494-2581-9244B5E51BA0}"/>
              </a:ext>
            </a:extLst>
          </p:cNvPr>
          <p:cNvSpPr>
            <a:spLocks noGrp="1"/>
          </p:cNvSpPr>
          <p:nvPr>
            <p:ph type="title"/>
          </p:nvPr>
        </p:nvSpPr>
        <p:spPr/>
        <p:txBody>
          <a:bodyPr/>
          <a:lstStyle/>
          <a:p>
            <a:r>
              <a:rPr lang="en-US" dirty="0"/>
              <a:t>Fuel Economy and Greenhouse Gas Ratings for EVs and PHEVs</a:t>
            </a:r>
          </a:p>
        </p:txBody>
      </p:sp>
      <p:sp>
        <p:nvSpPr>
          <p:cNvPr id="3" name="Text Placeholder 2">
            <a:extLst>
              <a:ext uri="{FF2B5EF4-FFF2-40B4-BE49-F238E27FC236}">
                <a16:creationId xmlns:a16="http://schemas.microsoft.com/office/drawing/2014/main" id="{DC778AB1-830C-3DD0-2CAB-F5E9BBE24812}"/>
              </a:ext>
            </a:extLst>
          </p:cNvPr>
          <p:cNvSpPr>
            <a:spLocks noGrp="1"/>
          </p:cNvSpPr>
          <p:nvPr>
            <p:ph type="body" sz="quarter" idx="11"/>
          </p:nvPr>
        </p:nvSpPr>
        <p:spPr>
          <a:xfrm>
            <a:off x="246405" y="1596788"/>
            <a:ext cx="4250532" cy="2918941"/>
          </a:xfrm>
        </p:spPr>
        <p:txBody>
          <a:bodyPr/>
          <a:lstStyle/>
          <a:p>
            <a:r>
              <a:rPr lang="en-US" dirty="0"/>
              <a:t>The EPA assigns each vehicle a rating from 1 (worst) to 10 (best) for fuel economy and greenhouse gas emissions (GHG).  The rate of CO</a:t>
            </a:r>
            <a:r>
              <a:rPr lang="en-US" baseline="-25000" dirty="0"/>
              <a:t>2</a:t>
            </a:r>
            <a:r>
              <a:rPr lang="en-US" dirty="0"/>
              <a:t> emissions is also displayed on the label in grams per mile. </a:t>
            </a:r>
          </a:p>
          <a:p>
            <a:r>
              <a:rPr lang="en-US" dirty="0"/>
              <a:t>Since all-electric vehicles do not emit any tailpipe CO</a:t>
            </a:r>
            <a:r>
              <a:rPr lang="en-US" baseline="-25000" dirty="0"/>
              <a:t>2</a:t>
            </a:r>
            <a:r>
              <a:rPr lang="en-US" dirty="0"/>
              <a:t>, their greenhouse gas rating will be a 10 and the rate of CO</a:t>
            </a:r>
            <a:r>
              <a:rPr lang="en-US" baseline="-25000" dirty="0"/>
              <a:t>2</a:t>
            </a:r>
            <a:r>
              <a:rPr lang="en-US" dirty="0"/>
              <a:t> emissions will be shown as 0 grams per mile. </a:t>
            </a:r>
          </a:p>
        </p:txBody>
      </p:sp>
      <p:sp>
        <p:nvSpPr>
          <p:cNvPr id="4" name="Footer Placeholder 3">
            <a:extLst>
              <a:ext uri="{FF2B5EF4-FFF2-40B4-BE49-F238E27FC236}">
                <a16:creationId xmlns:a16="http://schemas.microsoft.com/office/drawing/2014/main" id="{BF4919B3-296D-0E18-E95F-64B0D2CE1BAE}"/>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3A81D750-08EC-4AA1-DBD8-0DE29870130B}"/>
              </a:ext>
            </a:extLst>
          </p:cNvPr>
          <p:cNvSpPr>
            <a:spLocks noGrp="1"/>
          </p:cNvSpPr>
          <p:nvPr>
            <p:ph type="sldNum" sz="quarter" idx="4"/>
          </p:nvPr>
        </p:nvSpPr>
        <p:spPr/>
        <p:txBody>
          <a:bodyPr/>
          <a:lstStyle/>
          <a:p>
            <a:fld id="{2D6788DA-6548-4EA8-8400-CD3CA88023E3}" type="slidenum">
              <a:rPr lang="en-US" smtClean="0"/>
              <a:pPr/>
              <a:t>20</a:t>
            </a:fld>
            <a:endParaRPr lang="en-US" dirty="0"/>
          </a:p>
        </p:txBody>
      </p:sp>
      <p:pic>
        <p:nvPicPr>
          <p:cNvPr id="6" name="Picture 2" descr="Plug-in Hybrid Fuel Economy and Environment Label with arrow pointing to Fuel Economy and Greenhouse Gas Rating">
            <a:extLst>
              <a:ext uri="{FF2B5EF4-FFF2-40B4-BE49-F238E27FC236}">
                <a16:creationId xmlns:a16="http://schemas.microsoft.com/office/drawing/2014/main" id="{D504403E-2AAA-7811-6590-8AF8C0511284}"/>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848368" y="1469904"/>
            <a:ext cx="4095750" cy="2659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1A99F84C-BA0C-6616-B7F3-EAC593169570}"/>
              </a:ext>
            </a:extLst>
          </p:cNvPr>
          <p:cNvSpPr/>
          <p:nvPr/>
        </p:nvSpPr>
        <p:spPr>
          <a:xfrm>
            <a:off x="4902510" y="4145932"/>
            <a:ext cx="3953978" cy="738664"/>
          </a:xfrm>
          <a:prstGeom prst="rect">
            <a:avLst/>
          </a:prstGeom>
          <a:ln w="28575">
            <a:solidFill>
              <a:srgbClr val="C00000"/>
            </a:solidFill>
          </a:ln>
        </p:spPr>
        <p:txBody>
          <a:bodyPr wrap="square">
            <a:spAutoFit/>
          </a:bodyPr>
          <a:lstStyle/>
          <a:p>
            <a:r>
              <a:rPr lang="en-US" sz="1050" dirty="0" err="1"/>
              <a:t>FuelEconomy.gov’s</a:t>
            </a:r>
            <a:r>
              <a:rPr lang="en-US" sz="1050" dirty="0"/>
              <a:t> Beyond Tailpipe Calculator can help you estimate greenhouse gas  emissions associated with the production and distribution of the electricity used to charge an electric vehicle in your region of the country. </a:t>
            </a:r>
          </a:p>
        </p:txBody>
      </p:sp>
      <p:sp>
        <p:nvSpPr>
          <p:cNvPr id="8" name="Rectangle 7">
            <a:extLst>
              <a:ext uri="{FF2B5EF4-FFF2-40B4-BE49-F238E27FC236}">
                <a16:creationId xmlns:a16="http://schemas.microsoft.com/office/drawing/2014/main" id="{FCB5A45B-C84E-02B4-B126-DF177751EBC5}"/>
              </a:ext>
              <a:ext uri="{C183D7F6-B498-43B3-948B-1728B52AA6E4}">
                <adec:decorative xmlns:adec="http://schemas.microsoft.com/office/drawing/2017/decorative" val="1"/>
              </a:ext>
            </a:extLst>
          </p:cNvPr>
          <p:cNvSpPr/>
          <p:nvPr/>
        </p:nvSpPr>
        <p:spPr>
          <a:xfrm>
            <a:off x="6115962" y="2839777"/>
            <a:ext cx="1881672" cy="49803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09956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A3207-B31C-EE79-47A6-F7061B57FFFE}"/>
              </a:ext>
            </a:extLst>
          </p:cNvPr>
          <p:cNvSpPr>
            <a:spLocks noGrp="1"/>
          </p:cNvSpPr>
          <p:nvPr>
            <p:ph type="title"/>
          </p:nvPr>
        </p:nvSpPr>
        <p:spPr/>
        <p:txBody>
          <a:bodyPr/>
          <a:lstStyle/>
          <a:p>
            <a:r>
              <a:rPr lang="en-US" dirty="0"/>
              <a:t>Smog Ratings for EVs and PHEVs</a:t>
            </a:r>
          </a:p>
        </p:txBody>
      </p:sp>
      <p:sp>
        <p:nvSpPr>
          <p:cNvPr id="3" name="Text Placeholder 2">
            <a:extLst>
              <a:ext uri="{FF2B5EF4-FFF2-40B4-BE49-F238E27FC236}">
                <a16:creationId xmlns:a16="http://schemas.microsoft.com/office/drawing/2014/main" id="{9E33F4DE-580E-AD67-FA1E-8043F98F4E6F}"/>
              </a:ext>
            </a:extLst>
          </p:cNvPr>
          <p:cNvSpPr>
            <a:spLocks noGrp="1"/>
          </p:cNvSpPr>
          <p:nvPr>
            <p:ph type="body" sz="quarter" idx="11"/>
          </p:nvPr>
        </p:nvSpPr>
        <p:spPr>
          <a:xfrm>
            <a:off x="246405" y="1523349"/>
            <a:ext cx="4325595" cy="2992380"/>
          </a:xfrm>
        </p:spPr>
        <p:txBody>
          <a:bodyPr/>
          <a:lstStyle/>
          <a:p>
            <a:r>
              <a:rPr lang="en-US" sz="1800" dirty="0"/>
              <a:t>The EPA assigns each vehicle a rating from 1 (worst) to 10 (best) for smog emissions. This is a rating for vehicle tailpipe emissions of those pollutants that cause smog and other local air pollution. </a:t>
            </a:r>
          </a:p>
          <a:p>
            <a:r>
              <a:rPr lang="en-US" sz="1800" dirty="0"/>
              <a:t>For those vehicles that run entirely on electricity, the tailpipe emissions are zero and the smog rating will be a 10.</a:t>
            </a:r>
          </a:p>
          <a:p>
            <a:r>
              <a:rPr lang="en-US" sz="1800" dirty="0"/>
              <a:t>Smog ratings for PHEVs depend on the U.S. emission standards to which the vehicle is certified.</a:t>
            </a:r>
          </a:p>
        </p:txBody>
      </p:sp>
      <p:sp>
        <p:nvSpPr>
          <p:cNvPr id="4" name="Footer Placeholder 3">
            <a:extLst>
              <a:ext uri="{FF2B5EF4-FFF2-40B4-BE49-F238E27FC236}">
                <a16:creationId xmlns:a16="http://schemas.microsoft.com/office/drawing/2014/main" id="{68AEE1D9-C000-644D-1889-49B056B25829}"/>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4E97E96C-130C-DA49-BED4-16BE62424CA8}"/>
              </a:ext>
            </a:extLst>
          </p:cNvPr>
          <p:cNvSpPr>
            <a:spLocks noGrp="1"/>
          </p:cNvSpPr>
          <p:nvPr>
            <p:ph type="sldNum" sz="quarter" idx="4"/>
          </p:nvPr>
        </p:nvSpPr>
        <p:spPr/>
        <p:txBody>
          <a:bodyPr/>
          <a:lstStyle/>
          <a:p>
            <a:fld id="{2D6788DA-6548-4EA8-8400-CD3CA88023E3}" type="slidenum">
              <a:rPr lang="en-US" smtClean="0"/>
              <a:pPr/>
              <a:t>21</a:t>
            </a:fld>
            <a:endParaRPr lang="en-US" dirty="0"/>
          </a:p>
        </p:txBody>
      </p:sp>
      <p:pic>
        <p:nvPicPr>
          <p:cNvPr id="6" name="Picture 2" descr="Plug-in Hybrid Fuel Economy and Environment Label with arrow pointing to Smog Rating">
            <a:extLst>
              <a:ext uri="{FF2B5EF4-FFF2-40B4-BE49-F238E27FC236}">
                <a16:creationId xmlns:a16="http://schemas.microsoft.com/office/drawing/2014/main" id="{4ABA7897-0733-EBAE-52BC-38CD11EC7C45}"/>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668792" y="1944815"/>
            <a:ext cx="4095750" cy="2659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F5C7D4A6-C041-E6D5-6DB0-0675C029EEF8}"/>
              </a:ext>
              <a:ext uri="{C183D7F6-B498-43B3-948B-1728B52AA6E4}">
                <adec:decorative xmlns:adec="http://schemas.microsoft.com/office/drawing/2017/decorative" val="1"/>
              </a:ext>
            </a:extLst>
          </p:cNvPr>
          <p:cNvSpPr/>
          <p:nvPr/>
        </p:nvSpPr>
        <p:spPr>
          <a:xfrm>
            <a:off x="7840618" y="3323712"/>
            <a:ext cx="849830" cy="45742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Right 7">
            <a:extLst>
              <a:ext uri="{FF2B5EF4-FFF2-40B4-BE49-F238E27FC236}">
                <a16:creationId xmlns:a16="http://schemas.microsoft.com/office/drawing/2014/main" id="{C09DE0F9-7FE5-F889-FB15-E98D032CC06B}"/>
              </a:ext>
              <a:ext uri="{C183D7F6-B498-43B3-948B-1728B52AA6E4}">
                <adec:decorative xmlns:adec="http://schemas.microsoft.com/office/drawing/2017/decorative" val="1"/>
              </a:ext>
            </a:extLst>
          </p:cNvPr>
          <p:cNvSpPr/>
          <p:nvPr/>
        </p:nvSpPr>
        <p:spPr>
          <a:xfrm flipH="1">
            <a:off x="8704096" y="3412355"/>
            <a:ext cx="330721" cy="280136"/>
          </a:xfrm>
          <a:prstGeom prst="rightArrow">
            <a:avLst/>
          </a:prstGeom>
          <a:solidFill>
            <a:schemeClr val="accent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20170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93B9-185B-0B1E-5C70-3BF010A318AE}"/>
              </a:ext>
            </a:extLst>
          </p:cNvPr>
          <p:cNvSpPr>
            <a:spLocks noGrp="1"/>
          </p:cNvSpPr>
          <p:nvPr>
            <p:ph type="title"/>
          </p:nvPr>
        </p:nvSpPr>
        <p:spPr/>
        <p:txBody>
          <a:bodyPr/>
          <a:lstStyle/>
          <a:p>
            <a:r>
              <a:rPr lang="en-US" dirty="0"/>
              <a:t>QR Codes</a:t>
            </a:r>
          </a:p>
        </p:txBody>
      </p:sp>
      <p:sp>
        <p:nvSpPr>
          <p:cNvPr id="3" name="Text Placeholder 2">
            <a:extLst>
              <a:ext uri="{FF2B5EF4-FFF2-40B4-BE49-F238E27FC236}">
                <a16:creationId xmlns:a16="http://schemas.microsoft.com/office/drawing/2014/main" id="{3A5EE6E9-007E-F3EF-83EB-796A493AA0DF}"/>
              </a:ext>
            </a:extLst>
          </p:cNvPr>
          <p:cNvSpPr>
            <a:spLocks noGrp="1"/>
          </p:cNvSpPr>
          <p:nvPr>
            <p:ph type="body" sz="quarter" idx="11"/>
          </p:nvPr>
        </p:nvSpPr>
        <p:spPr>
          <a:xfrm>
            <a:off x="246405" y="1523348"/>
            <a:ext cx="3690974" cy="3157833"/>
          </a:xfrm>
        </p:spPr>
        <p:txBody>
          <a:bodyPr/>
          <a:lstStyle/>
          <a:p>
            <a:r>
              <a:rPr lang="en-US" dirty="0"/>
              <a:t>When you are looking for a new vehicle at a dealership, you will be able to scan the QR Code® on the new label using your smartphone, provided you have downloaded a scanner app.  </a:t>
            </a:r>
          </a:p>
          <a:p>
            <a:r>
              <a:rPr lang="en-US" dirty="0"/>
              <a:t>The QR Code® will link you to additional information about the vehicle on the FuelEconomy.gov website.</a:t>
            </a:r>
          </a:p>
        </p:txBody>
      </p:sp>
      <p:sp>
        <p:nvSpPr>
          <p:cNvPr id="4" name="Footer Placeholder 3">
            <a:extLst>
              <a:ext uri="{FF2B5EF4-FFF2-40B4-BE49-F238E27FC236}">
                <a16:creationId xmlns:a16="http://schemas.microsoft.com/office/drawing/2014/main" id="{7D4108C9-CAC0-E3D4-F9AA-E7B3D93B1F1C}"/>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909F5E52-6032-2CE4-A852-A584F3861A07}"/>
              </a:ext>
            </a:extLst>
          </p:cNvPr>
          <p:cNvSpPr>
            <a:spLocks noGrp="1"/>
          </p:cNvSpPr>
          <p:nvPr>
            <p:ph type="sldNum" sz="quarter" idx="4"/>
          </p:nvPr>
        </p:nvSpPr>
        <p:spPr/>
        <p:txBody>
          <a:bodyPr/>
          <a:lstStyle/>
          <a:p>
            <a:fld id="{2D6788DA-6548-4EA8-8400-CD3CA88023E3}" type="slidenum">
              <a:rPr lang="en-US" smtClean="0"/>
              <a:pPr/>
              <a:t>22</a:t>
            </a:fld>
            <a:endParaRPr lang="en-US" dirty="0"/>
          </a:p>
        </p:txBody>
      </p:sp>
      <p:pic>
        <p:nvPicPr>
          <p:cNvPr id="6" name="Picture 2" descr="Plug-in Hybrid Fuel Economy and Environment Label with arrow pointing to Smartphone QR Code">
            <a:extLst>
              <a:ext uri="{FF2B5EF4-FFF2-40B4-BE49-F238E27FC236}">
                <a16:creationId xmlns:a16="http://schemas.microsoft.com/office/drawing/2014/main" id="{97CE0430-48E4-63D2-96F6-ED39CD45AF47}"/>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090930" y="1892097"/>
            <a:ext cx="4544528" cy="2951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F687B0CD-D02C-7AAF-249F-CACCD21FD5B9}"/>
              </a:ext>
              <a:ext uri="{C183D7F6-B498-43B3-948B-1728B52AA6E4}">
                <adec:decorative xmlns:adec="http://schemas.microsoft.com/office/drawing/2017/decorative" val="1"/>
              </a:ext>
            </a:extLst>
          </p:cNvPr>
          <p:cNvSpPr/>
          <p:nvPr/>
        </p:nvSpPr>
        <p:spPr>
          <a:xfrm>
            <a:off x="7736848" y="4181687"/>
            <a:ext cx="793004" cy="52416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Right 7">
            <a:extLst>
              <a:ext uri="{FF2B5EF4-FFF2-40B4-BE49-F238E27FC236}">
                <a16:creationId xmlns:a16="http://schemas.microsoft.com/office/drawing/2014/main" id="{A3C25A1A-B0F4-6C71-A0A5-5A68A74D71B1}"/>
              </a:ext>
              <a:ext uri="{C183D7F6-B498-43B3-948B-1728B52AA6E4}">
                <adec:decorative xmlns:adec="http://schemas.microsoft.com/office/drawing/2017/decorative" val="1"/>
              </a:ext>
            </a:extLst>
          </p:cNvPr>
          <p:cNvSpPr/>
          <p:nvPr/>
        </p:nvSpPr>
        <p:spPr>
          <a:xfrm flipH="1">
            <a:off x="8605545" y="4339629"/>
            <a:ext cx="380762" cy="280136"/>
          </a:xfrm>
          <a:prstGeom prst="rightArrow">
            <a:avLst/>
          </a:prstGeom>
          <a:solidFill>
            <a:schemeClr val="accent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06812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4412A-FADB-DA6D-11CE-5B58A2D6CD95}"/>
              </a:ext>
            </a:extLst>
          </p:cNvPr>
          <p:cNvSpPr>
            <a:spLocks noGrp="1"/>
          </p:cNvSpPr>
          <p:nvPr>
            <p:ph type="title"/>
          </p:nvPr>
        </p:nvSpPr>
        <p:spPr>
          <a:xfrm>
            <a:off x="240470" y="235893"/>
            <a:ext cx="5007034" cy="994172"/>
          </a:xfrm>
        </p:spPr>
        <p:txBody>
          <a:bodyPr/>
          <a:lstStyle/>
          <a:p>
            <a:r>
              <a:rPr lang="en-US" sz="2000" dirty="0"/>
              <a:t>To look up the fuel economy of specific plug-in hybrid and all-electric vehicles, visit </a:t>
            </a:r>
            <a:r>
              <a:rPr lang="en-US" sz="2000" dirty="0">
                <a:hlinkClick r:id="rId2"/>
              </a:rPr>
              <a:t>FuelEconomy.gov</a:t>
            </a:r>
            <a:r>
              <a:rPr lang="en-US" sz="2000" dirty="0"/>
              <a:t>.</a:t>
            </a:r>
          </a:p>
        </p:txBody>
      </p:sp>
      <p:sp>
        <p:nvSpPr>
          <p:cNvPr id="3" name="Text Placeholder 2">
            <a:extLst>
              <a:ext uri="{FF2B5EF4-FFF2-40B4-BE49-F238E27FC236}">
                <a16:creationId xmlns:a16="http://schemas.microsoft.com/office/drawing/2014/main" id="{99B6CDEE-5B86-3B45-4A2F-B7E372339CBE}"/>
              </a:ext>
            </a:extLst>
          </p:cNvPr>
          <p:cNvSpPr>
            <a:spLocks noGrp="1"/>
          </p:cNvSpPr>
          <p:nvPr>
            <p:ph type="body" sz="quarter" idx="11"/>
          </p:nvPr>
        </p:nvSpPr>
        <p:spPr/>
        <p:txBody>
          <a:bodyPr/>
          <a:lstStyle/>
          <a:p>
            <a:endParaRPr lang="en-US" dirty="0"/>
          </a:p>
        </p:txBody>
      </p:sp>
      <p:sp>
        <p:nvSpPr>
          <p:cNvPr id="4" name="Footer Placeholder 3">
            <a:extLst>
              <a:ext uri="{FF2B5EF4-FFF2-40B4-BE49-F238E27FC236}">
                <a16:creationId xmlns:a16="http://schemas.microsoft.com/office/drawing/2014/main" id="{6CFA6873-C73C-59F3-A4BD-38B5FD1119D3}"/>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3013B8B6-ACD7-D2E0-1C12-9EB338973C34}"/>
              </a:ext>
            </a:extLst>
          </p:cNvPr>
          <p:cNvSpPr>
            <a:spLocks noGrp="1"/>
          </p:cNvSpPr>
          <p:nvPr>
            <p:ph type="sldNum" sz="quarter" idx="4"/>
          </p:nvPr>
        </p:nvSpPr>
        <p:spPr/>
        <p:txBody>
          <a:bodyPr/>
          <a:lstStyle/>
          <a:p>
            <a:fld id="{2D6788DA-6548-4EA8-8400-CD3CA88023E3}" type="slidenum">
              <a:rPr lang="en-US" smtClean="0"/>
              <a:pPr/>
              <a:t>23</a:t>
            </a:fld>
            <a:endParaRPr lang="en-US" dirty="0"/>
          </a:p>
        </p:txBody>
      </p:sp>
      <p:pic>
        <p:nvPicPr>
          <p:cNvPr id="6" name="Content Placeholder 3" descr="Screen shot of FuelEconomy.gov home page">
            <a:extLst>
              <a:ext uri="{FF2B5EF4-FFF2-40B4-BE49-F238E27FC236}">
                <a16:creationId xmlns:a16="http://schemas.microsoft.com/office/drawing/2014/main" id="{857458C6-A475-990B-0DE8-50D82F7FA7E7}"/>
              </a:ext>
            </a:extLst>
          </p:cNvPr>
          <p:cNvPicPr>
            <a:picLocks noChangeAspect="1"/>
          </p:cNvPicPr>
          <p:nvPr/>
        </p:nvPicPr>
        <p:blipFill>
          <a:blip r:embed="rId3"/>
          <a:stretch>
            <a:fillRect/>
          </a:stretch>
        </p:blipFill>
        <p:spPr>
          <a:xfrm>
            <a:off x="2462939" y="1238303"/>
            <a:ext cx="3962574" cy="3692976"/>
          </a:xfrm>
          <a:prstGeom prst="rect">
            <a:avLst/>
          </a:prstGeom>
        </p:spPr>
      </p:pic>
    </p:spTree>
    <p:extLst>
      <p:ext uri="{BB962C8B-B14F-4D97-AF65-F5344CB8AC3E}">
        <p14:creationId xmlns:p14="http://schemas.microsoft.com/office/powerpoint/2010/main" val="3421342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E93B-DBCA-284E-D934-DB7020364AA9}"/>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860BC762-B0AB-9FC0-27A9-A972FD678CA5}"/>
              </a:ext>
            </a:extLst>
          </p:cNvPr>
          <p:cNvSpPr>
            <a:spLocks noGrp="1"/>
          </p:cNvSpPr>
          <p:nvPr>
            <p:ph type="body" sz="quarter" idx="11"/>
          </p:nvPr>
        </p:nvSpPr>
        <p:spPr/>
        <p:txBody>
          <a:bodyPr/>
          <a:lstStyle/>
          <a:p>
            <a:endParaRPr lang="en-US"/>
          </a:p>
        </p:txBody>
      </p:sp>
      <p:pic>
        <p:nvPicPr>
          <p:cNvPr id="7" name="Picture Placeholder 6" descr="Blue plug-in vehicle parked by charging station">
            <a:extLst>
              <a:ext uri="{FF2B5EF4-FFF2-40B4-BE49-F238E27FC236}">
                <a16:creationId xmlns:a16="http://schemas.microsoft.com/office/drawing/2014/main" id="{B353DB6D-8C3F-B574-2242-9A3C135A2A0D}"/>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0128" r="18190"/>
          <a:stretch/>
        </p:blipFill>
        <p:spPr>
          <a:xfrm>
            <a:off x="4265080" y="-34599"/>
            <a:ext cx="4878920" cy="5178099"/>
          </a:xfrm>
        </p:spPr>
      </p:pic>
    </p:spTree>
    <p:extLst>
      <p:ext uri="{BB962C8B-B14F-4D97-AF65-F5344CB8AC3E}">
        <p14:creationId xmlns:p14="http://schemas.microsoft.com/office/powerpoint/2010/main" val="548573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D3C869-64EB-5FB3-1925-02E63188E4AC}"/>
              </a:ext>
            </a:extLst>
          </p:cNvPr>
          <p:cNvSpPr>
            <a:spLocks noGrp="1"/>
          </p:cNvSpPr>
          <p:nvPr>
            <p:ph type="ftr" sz="quarter" idx="3"/>
          </p:nvPr>
        </p:nvSpPr>
        <p:spPr/>
        <p:txBody>
          <a:bodyPr/>
          <a:lstStyle/>
          <a:p>
            <a:r>
              <a:rPr lang="en-US" dirty="0"/>
              <a:t>Clean Cities and Communities</a:t>
            </a:r>
          </a:p>
        </p:txBody>
      </p:sp>
      <p:sp>
        <p:nvSpPr>
          <p:cNvPr id="6" name="Slide Number Placeholder 5">
            <a:extLst>
              <a:ext uri="{FF2B5EF4-FFF2-40B4-BE49-F238E27FC236}">
                <a16:creationId xmlns:a16="http://schemas.microsoft.com/office/drawing/2014/main" id="{EAB852D0-5938-C4A5-2D10-3326389A0D92}"/>
              </a:ext>
            </a:extLst>
          </p:cNvPr>
          <p:cNvSpPr>
            <a:spLocks noGrp="1"/>
          </p:cNvSpPr>
          <p:nvPr>
            <p:ph type="sldNum" sz="quarter" idx="4"/>
          </p:nvPr>
        </p:nvSpPr>
        <p:spPr/>
        <p:txBody>
          <a:bodyPr/>
          <a:lstStyle/>
          <a:p>
            <a:fld id="{2D6788DA-6548-4EA8-8400-CD3CA88023E3}" type="slidenum">
              <a:rPr lang="en-US" smtClean="0"/>
              <a:pPr/>
              <a:t>3</a:t>
            </a:fld>
            <a:endParaRPr lang="en-US" dirty="0"/>
          </a:p>
        </p:txBody>
      </p:sp>
      <p:sp>
        <p:nvSpPr>
          <p:cNvPr id="2" name="Title 1">
            <a:extLst>
              <a:ext uri="{FF2B5EF4-FFF2-40B4-BE49-F238E27FC236}">
                <a16:creationId xmlns:a16="http://schemas.microsoft.com/office/drawing/2014/main" id="{7A1F0600-8C99-F0DB-FDCD-A6E5880D6A6C}"/>
              </a:ext>
            </a:extLst>
          </p:cNvPr>
          <p:cNvSpPr>
            <a:spLocks noGrp="1"/>
          </p:cNvSpPr>
          <p:nvPr>
            <p:ph type="title"/>
          </p:nvPr>
        </p:nvSpPr>
        <p:spPr/>
        <p:txBody>
          <a:bodyPr/>
          <a:lstStyle/>
          <a:p>
            <a:r>
              <a:rPr lang="en-US" dirty="0"/>
              <a:t>All-Electric Vehicles</a:t>
            </a:r>
          </a:p>
        </p:txBody>
      </p:sp>
    </p:spTree>
    <p:extLst>
      <p:ext uri="{BB962C8B-B14F-4D97-AF65-F5344CB8AC3E}">
        <p14:creationId xmlns:p14="http://schemas.microsoft.com/office/powerpoint/2010/main" val="252693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CDB2-6592-B02D-67E6-4E2BD32BDFD9}"/>
              </a:ext>
            </a:extLst>
          </p:cNvPr>
          <p:cNvSpPr>
            <a:spLocks noGrp="1"/>
          </p:cNvSpPr>
          <p:nvPr>
            <p:ph type="title"/>
          </p:nvPr>
        </p:nvSpPr>
        <p:spPr>
          <a:xfrm>
            <a:off x="246405" y="287167"/>
            <a:ext cx="5411445" cy="697663"/>
          </a:xfrm>
        </p:spPr>
        <p:txBody>
          <a:bodyPr/>
          <a:lstStyle/>
          <a:p>
            <a:r>
              <a:rPr lang="en-US" dirty="0"/>
              <a:t>All-Electric Vehicle Fuel Economy </a:t>
            </a:r>
            <a:br>
              <a:rPr lang="en-US" dirty="0"/>
            </a:br>
            <a:r>
              <a:rPr lang="en-US" dirty="0"/>
              <a:t>and Environment Label</a:t>
            </a:r>
          </a:p>
        </p:txBody>
      </p:sp>
      <p:sp>
        <p:nvSpPr>
          <p:cNvPr id="13" name="Text Placeholder 12">
            <a:extLst>
              <a:ext uri="{FF2B5EF4-FFF2-40B4-BE49-F238E27FC236}">
                <a16:creationId xmlns:a16="http://schemas.microsoft.com/office/drawing/2014/main" id="{CD89197C-AA86-3170-0C0E-9C7D668FF3AC}"/>
              </a:ext>
            </a:extLst>
          </p:cNvPr>
          <p:cNvSpPr>
            <a:spLocks noGrp="1"/>
          </p:cNvSpPr>
          <p:nvPr>
            <p:ph type="body" sz="quarter" idx="11"/>
          </p:nvPr>
        </p:nvSpPr>
        <p:spPr/>
        <p:txBody>
          <a:bodyPr/>
          <a:lstStyle/>
          <a:p>
            <a:endParaRPr lang="en-US"/>
          </a:p>
        </p:txBody>
      </p:sp>
      <p:sp>
        <p:nvSpPr>
          <p:cNvPr id="4" name="Footer Placeholder 3">
            <a:extLst>
              <a:ext uri="{FF2B5EF4-FFF2-40B4-BE49-F238E27FC236}">
                <a16:creationId xmlns:a16="http://schemas.microsoft.com/office/drawing/2014/main" id="{A264654D-9D71-31AC-E46E-EC6FC784DC32}"/>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7CC5086A-4065-1576-55E3-177CC277DF82}"/>
              </a:ext>
            </a:extLst>
          </p:cNvPr>
          <p:cNvSpPr>
            <a:spLocks noGrp="1"/>
          </p:cNvSpPr>
          <p:nvPr>
            <p:ph type="sldNum" sz="quarter" idx="4"/>
          </p:nvPr>
        </p:nvSpPr>
        <p:spPr/>
        <p:txBody>
          <a:bodyPr/>
          <a:lstStyle/>
          <a:p>
            <a:fld id="{2D6788DA-6548-4EA8-8400-CD3CA88023E3}" type="slidenum">
              <a:rPr lang="en-US" smtClean="0"/>
              <a:pPr/>
              <a:t>4</a:t>
            </a:fld>
            <a:endParaRPr lang="en-US" dirty="0"/>
          </a:p>
        </p:txBody>
      </p:sp>
      <p:pic>
        <p:nvPicPr>
          <p:cNvPr id="10" name="Picture 2" descr="EV Fuel Economy and Environment Label">
            <a:extLst>
              <a:ext uri="{FF2B5EF4-FFF2-40B4-BE49-F238E27FC236}">
                <a16:creationId xmlns:a16="http://schemas.microsoft.com/office/drawing/2014/main" id="{3C60A957-B9A8-B9BD-544D-09447BA4638D}"/>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23330" y="984830"/>
            <a:ext cx="5824798" cy="378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ular Callout 10">
            <a:extLst>
              <a:ext uri="{FF2B5EF4-FFF2-40B4-BE49-F238E27FC236}">
                <a16:creationId xmlns:a16="http://schemas.microsoft.com/office/drawing/2014/main" id="{D94A5B36-D90D-D71E-3C61-E1544631DB96}"/>
              </a:ext>
            </a:extLst>
          </p:cNvPr>
          <p:cNvSpPr/>
          <p:nvPr/>
        </p:nvSpPr>
        <p:spPr>
          <a:xfrm>
            <a:off x="6071203" y="2955956"/>
            <a:ext cx="2949467" cy="1274142"/>
          </a:xfrm>
          <a:prstGeom prst="wedgeRectCallout">
            <a:avLst>
              <a:gd name="adj1" fmla="val -105385"/>
              <a:gd name="adj2" fmla="val -179043"/>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lumMod val="50000"/>
                  </a:schemeClr>
                </a:solidFill>
              </a:rPr>
              <a:t>The label will also include a plug icon to identify it as a vehicle that is powered by electricity. </a:t>
            </a:r>
            <a:endParaRPr lang="en-US" sz="1600" dirty="0">
              <a:solidFill>
                <a:schemeClr val="tx1">
                  <a:lumMod val="50000"/>
                </a:schemeClr>
              </a:solidFill>
              <a:latin typeface="Arial" charset="0"/>
            </a:endParaRPr>
          </a:p>
        </p:txBody>
      </p:sp>
      <p:sp>
        <p:nvSpPr>
          <p:cNvPr id="12" name="Rectangular Callout 5">
            <a:extLst>
              <a:ext uri="{FF2B5EF4-FFF2-40B4-BE49-F238E27FC236}">
                <a16:creationId xmlns:a16="http://schemas.microsoft.com/office/drawing/2014/main" id="{8AF995DF-5E57-1F7B-015D-68509A05C2BA}"/>
              </a:ext>
            </a:extLst>
          </p:cNvPr>
          <p:cNvSpPr/>
          <p:nvPr/>
        </p:nvSpPr>
        <p:spPr>
          <a:xfrm>
            <a:off x="6071203" y="1074208"/>
            <a:ext cx="2949467" cy="1035250"/>
          </a:xfrm>
          <a:prstGeom prst="wedgeRectCallout">
            <a:avLst>
              <a:gd name="adj1" fmla="val -55836"/>
              <a:gd name="adj2" fmla="val -33274"/>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lumMod val="50000"/>
                  </a:schemeClr>
                </a:solidFill>
              </a:rPr>
              <a:t>The fuel</a:t>
            </a:r>
            <a:r>
              <a:rPr lang="en-US" sz="1600" b="1" dirty="0">
                <a:solidFill>
                  <a:schemeClr val="tx1">
                    <a:lumMod val="50000"/>
                  </a:schemeClr>
                </a:solidFill>
              </a:rPr>
              <a:t> </a:t>
            </a:r>
            <a:r>
              <a:rPr lang="en-US" sz="1600" dirty="0">
                <a:solidFill>
                  <a:schemeClr val="tx1">
                    <a:lumMod val="50000"/>
                  </a:schemeClr>
                </a:solidFill>
              </a:rPr>
              <a:t>economy label of an  all-electric vehicle will include the text “Electric Vehicle” in the upper right-hand corner </a:t>
            </a:r>
          </a:p>
        </p:txBody>
      </p:sp>
    </p:spTree>
    <p:extLst>
      <p:ext uri="{BB962C8B-B14F-4D97-AF65-F5344CB8AC3E}">
        <p14:creationId xmlns:p14="http://schemas.microsoft.com/office/powerpoint/2010/main" val="47523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CDB2-6592-B02D-67E6-4E2BD32BDFD9}"/>
              </a:ext>
            </a:extLst>
          </p:cNvPr>
          <p:cNvSpPr>
            <a:spLocks noGrp="1"/>
          </p:cNvSpPr>
          <p:nvPr>
            <p:ph type="title"/>
          </p:nvPr>
        </p:nvSpPr>
        <p:spPr>
          <a:xfrm>
            <a:off x="246405" y="294422"/>
            <a:ext cx="4019557" cy="1228927"/>
          </a:xfrm>
        </p:spPr>
        <p:txBody>
          <a:bodyPr/>
          <a:lstStyle/>
          <a:p>
            <a:r>
              <a:rPr lang="en-US" dirty="0"/>
              <a:t>Fuel Economy Estimates for All-Electric Vehicles</a:t>
            </a:r>
          </a:p>
        </p:txBody>
      </p:sp>
      <p:sp>
        <p:nvSpPr>
          <p:cNvPr id="3" name="Text Placeholder 2">
            <a:extLst>
              <a:ext uri="{FF2B5EF4-FFF2-40B4-BE49-F238E27FC236}">
                <a16:creationId xmlns:a16="http://schemas.microsoft.com/office/drawing/2014/main" id="{B9DDEE4A-77A8-0DB1-53BB-CB671ED48689}"/>
              </a:ext>
            </a:extLst>
          </p:cNvPr>
          <p:cNvSpPr>
            <a:spLocks noGrp="1"/>
          </p:cNvSpPr>
          <p:nvPr>
            <p:ph type="body" sz="quarter" idx="11"/>
          </p:nvPr>
        </p:nvSpPr>
        <p:spPr>
          <a:xfrm>
            <a:off x="246405" y="1704941"/>
            <a:ext cx="3847800" cy="3062322"/>
          </a:xfrm>
        </p:spPr>
        <p:txBody>
          <a:bodyPr/>
          <a:lstStyle/>
          <a:p>
            <a:r>
              <a:rPr lang="en-US" sz="1800" dirty="0"/>
              <a:t>Fuel economy estimates for an all-electric vehicle are displayed as miles per gallon of gasoline-equivalent (</a:t>
            </a:r>
            <a:r>
              <a:rPr lang="en-US" sz="1800" dirty="0" err="1"/>
              <a:t>MPGe</a:t>
            </a:r>
            <a:r>
              <a:rPr lang="en-US" sz="1800" dirty="0"/>
              <a:t>).  </a:t>
            </a:r>
          </a:p>
          <a:p>
            <a:r>
              <a:rPr lang="en-US" sz="1800" dirty="0"/>
              <a:t>To the right of the fuel economy estimates is text describing the best and worst fuel economy estimates for vehicles in that vehicle class  (e.g., midsize cars, pickup trucks, etc.) for that model year.</a:t>
            </a:r>
          </a:p>
        </p:txBody>
      </p:sp>
      <p:sp>
        <p:nvSpPr>
          <p:cNvPr id="4" name="Footer Placeholder 3">
            <a:extLst>
              <a:ext uri="{FF2B5EF4-FFF2-40B4-BE49-F238E27FC236}">
                <a16:creationId xmlns:a16="http://schemas.microsoft.com/office/drawing/2014/main" id="{A264654D-9D71-31AC-E46E-EC6FC784DC32}"/>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7CC5086A-4065-1576-55E3-177CC277DF82}"/>
              </a:ext>
            </a:extLst>
          </p:cNvPr>
          <p:cNvSpPr>
            <a:spLocks noGrp="1"/>
          </p:cNvSpPr>
          <p:nvPr>
            <p:ph type="sldNum" sz="quarter" idx="4"/>
          </p:nvPr>
        </p:nvSpPr>
        <p:spPr/>
        <p:txBody>
          <a:bodyPr/>
          <a:lstStyle/>
          <a:p>
            <a:fld id="{2D6788DA-6548-4EA8-8400-CD3CA88023E3}" type="slidenum">
              <a:rPr lang="en-US" smtClean="0"/>
              <a:pPr/>
              <a:t>5</a:t>
            </a:fld>
            <a:endParaRPr lang="en-US" dirty="0"/>
          </a:p>
        </p:txBody>
      </p:sp>
      <p:pic>
        <p:nvPicPr>
          <p:cNvPr id="6" name="Picture 2" descr="EV Fuel Economy and Environment Label with arrow pointing to the best fuel economy for a vehicle in this vehicle's class as well as the range of fuel economy values for that class">
            <a:extLst>
              <a:ext uri="{FF2B5EF4-FFF2-40B4-BE49-F238E27FC236}">
                <a16:creationId xmlns:a16="http://schemas.microsoft.com/office/drawing/2014/main" id="{B999BD47-EE57-90AE-94A0-05D6F38136D2}"/>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282438" y="1902062"/>
            <a:ext cx="4589033" cy="297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ular Callout 8">
            <a:extLst>
              <a:ext uri="{FF2B5EF4-FFF2-40B4-BE49-F238E27FC236}">
                <a16:creationId xmlns:a16="http://schemas.microsoft.com/office/drawing/2014/main" id="{EDEC579F-D297-C49D-9139-1CFC87B46324}"/>
              </a:ext>
            </a:extLst>
          </p:cNvPr>
          <p:cNvSpPr/>
          <p:nvPr/>
        </p:nvSpPr>
        <p:spPr>
          <a:xfrm>
            <a:off x="4345433" y="660968"/>
            <a:ext cx="4463041" cy="1150554"/>
          </a:xfrm>
          <a:prstGeom prst="wedgeRectCallout">
            <a:avLst>
              <a:gd name="adj1" fmla="val -25727"/>
              <a:gd name="adj2" fmla="val 98220"/>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tx1">
                    <a:lumMod val="50000"/>
                  </a:schemeClr>
                </a:solidFill>
              </a:rPr>
              <a:t>City, highway, and combined </a:t>
            </a:r>
            <a:r>
              <a:rPr lang="en-US" sz="1100" dirty="0" err="1">
                <a:solidFill>
                  <a:schemeClr val="tx1">
                    <a:lumMod val="50000"/>
                  </a:schemeClr>
                </a:solidFill>
              </a:rPr>
              <a:t>MPGe</a:t>
            </a:r>
            <a:r>
              <a:rPr lang="en-US" sz="1100" dirty="0">
                <a:solidFill>
                  <a:schemeClr val="tx1">
                    <a:lumMod val="50000"/>
                  </a:schemeClr>
                </a:solidFill>
              </a:rPr>
              <a:t> values are displayed on the label.</a:t>
            </a:r>
          </a:p>
          <a:p>
            <a:pPr>
              <a:spcBef>
                <a:spcPts val="1200"/>
              </a:spcBef>
            </a:pPr>
            <a:r>
              <a:rPr lang="en-US" sz="1100" dirty="0">
                <a:solidFill>
                  <a:schemeClr val="tx1">
                    <a:lumMod val="50000"/>
                  </a:schemeClr>
                </a:solidFill>
              </a:rPr>
              <a:t>The combined fuel economy estimate assumes you drive 55% of the miles in stop and go (city) traffic and 45% of the miles in free flowing (highway) traffic. Go to FuelEconomy.gov to customize values.</a:t>
            </a:r>
            <a:endParaRPr lang="en-US" sz="1100" i="1" dirty="0">
              <a:solidFill>
                <a:schemeClr val="tx1">
                  <a:lumMod val="50000"/>
                </a:schemeClr>
              </a:solidFill>
            </a:endParaRPr>
          </a:p>
        </p:txBody>
      </p:sp>
      <p:sp>
        <p:nvSpPr>
          <p:cNvPr id="8" name="Rectangle 7">
            <a:extLst>
              <a:ext uri="{FF2B5EF4-FFF2-40B4-BE49-F238E27FC236}">
                <a16:creationId xmlns:a16="http://schemas.microsoft.com/office/drawing/2014/main" id="{02B493A0-D264-97E4-3F93-83D921AFC5A7}"/>
              </a:ext>
              <a:ext uri="{C183D7F6-B498-43B3-948B-1728B52AA6E4}">
                <adec:decorative xmlns:adec="http://schemas.microsoft.com/office/drawing/2017/decorative" val="1"/>
              </a:ext>
            </a:extLst>
          </p:cNvPr>
          <p:cNvSpPr/>
          <p:nvPr/>
        </p:nvSpPr>
        <p:spPr>
          <a:xfrm>
            <a:off x="5909099" y="2388973"/>
            <a:ext cx="1348436" cy="26089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E4661E82-BBFA-DDE9-CF70-8E2D6EC45643}"/>
              </a:ext>
              <a:ext uri="{C183D7F6-B498-43B3-948B-1728B52AA6E4}">
                <adec:decorative xmlns:adec="http://schemas.microsoft.com/office/drawing/2017/decorative" val="1"/>
              </a:ext>
            </a:extLst>
          </p:cNvPr>
          <p:cNvSpPr/>
          <p:nvPr/>
        </p:nvSpPr>
        <p:spPr>
          <a:xfrm rot="-5400000">
            <a:off x="6952692" y="2712678"/>
            <a:ext cx="329549" cy="280136"/>
          </a:xfrm>
          <a:prstGeom prst="rightArrow">
            <a:avLst/>
          </a:prstGeom>
          <a:solidFill>
            <a:schemeClr val="accent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5140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CDB2-6592-B02D-67E6-4E2BD32BDFD9}"/>
              </a:ext>
            </a:extLst>
          </p:cNvPr>
          <p:cNvSpPr>
            <a:spLocks noGrp="1"/>
          </p:cNvSpPr>
          <p:nvPr>
            <p:ph type="title"/>
          </p:nvPr>
        </p:nvSpPr>
        <p:spPr>
          <a:xfrm>
            <a:off x="246405" y="529177"/>
            <a:ext cx="4004111" cy="994172"/>
          </a:xfrm>
        </p:spPr>
        <p:txBody>
          <a:bodyPr/>
          <a:lstStyle/>
          <a:p>
            <a:r>
              <a:rPr lang="en-US" dirty="0"/>
              <a:t>Fuel Consumption Estimates for All-Electric Vehicles</a:t>
            </a:r>
          </a:p>
        </p:txBody>
      </p:sp>
      <p:sp>
        <p:nvSpPr>
          <p:cNvPr id="3" name="Text Placeholder 2">
            <a:extLst>
              <a:ext uri="{FF2B5EF4-FFF2-40B4-BE49-F238E27FC236}">
                <a16:creationId xmlns:a16="http://schemas.microsoft.com/office/drawing/2014/main" id="{B9DDEE4A-77A8-0DB1-53BB-CB671ED48689}"/>
              </a:ext>
            </a:extLst>
          </p:cNvPr>
          <p:cNvSpPr>
            <a:spLocks noGrp="1"/>
          </p:cNvSpPr>
          <p:nvPr>
            <p:ph type="body" sz="quarter" idx="11"/>
          </p:nvPr>
        </p:nvSpPr>
        <p:spPr>
          <a:xfrm>
            <a:off x="246405" y="1704941"/>
            <a:ext cx="3806611" cy="2810788"/>
          </a:xfrm>
        </p:spPr>
        <p:txBody>
          <a:bodyPr/>
          <a:lstStyle/>
          <a:p>
            <a:r>
              <a:rPr lang="en-US" sz="1800" dirty="0"/>
              <a:t>The label also includes an estimate of the fuel efficiency of the vehicle in kilowatt-hours (kW-</a:t>
            </a:r>
            <a:r>
              <a:rPr lang="en-US" sz="1800" dirty="0" err="1"/>
              <a:t>hrs</a:t>
            </a:r>
            <a:r>
              <a:rPr lang="en-US" sz="1800" dirty="0"/>
              <a:t>) per 100 miles. </a:t>
            </a:r>
          </a:p>
          <a:p>
            <a:pPr lvl="1"/>
            <a:r>
              <a:rPr lang="en-US" sz="1600" dirty="0"/>
              <a:t>This value tells you how many kilowatt-hours the vehicle would use to travel 100 miles.</a:t>
            </a:r>
          </a:p>
          <a:p>
            <a:pPr lvl="1"/>
            <a:r>
              <a:rPr lang="en-US" sz="1600" dirty="0"/>
              <a:t>The  fuel consumption metric allows you to compare electricity consumption between electric vehicles.</a:t>
            </a:r>
          </a:p>
        </p:txBody>
      </p:sp>
      <p:sp>
        <p:nvSpPr>
          <p:cNvPr id="4" name="Footer Placeholder 3">
            <a:extLst>
              <a:ext uri="{FF2B5EF4-FFF2-40B4-BE49-F238E27FC236}">
                <a16:creationId xmlns:a16="http://schemas.microsoft.com/office/drawing/2014/main" id="{A264654D-9D71-31AC-E46E-EC6FC784DC32}"/>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7CC5086A-4065-1576-55E3-177CC277DF82}"/>
              </a:ext>
            </a:extLst>
          </p:cNvPr>
          <p:cNvSpPr>
            <a:spLocks noGrp="1"/>
          </p:cNvSpPr>
          <p:nvPr>
            <p:ph type="sldNum" sz="quarter" idx="4"/>
          </p:nvPr>
        </p:nvSpPr>
        <p:spPr/>
        <p:txBody>
          <a:bodyPr/>
          <a:lstStyle/>
          <a:p>
            <a:fld id="{2D6788DA-6548-4EA8-8400-CD3CA88023E3}" type="slidenum">
              <a:rPr lang="en-US" smtClean="0"/>
              <a:pPr/>
              <a:t>6</a:t>
            </a:fld>
            <a:endParaRPr lang="en-US" dirty="0"/>
          </a:p>
        </p:txBody>
      </p:sp>
      <p:pic>
        <p:nvPicPr>
          <p:cNvPr id="6" name="Picture 2" descr="EV Fuel Economy and Environment Label with arrow pointing to fuel use in kilowatt-hours per 100 miles">
            <a:extLst>
              <a:ext uri="{FF2B5EF4-FFF2-40B4-BE49-F238E27FC236}">
                <a16:creationId xmlns:a16="http://schemas.microsoft.com/office/drawing/2014/main" id="{B999BD47-EE57-90AE-94A0-05D6F38136D2}"/>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346006" y="1909982"/>
            <a:ext cx="4488220" cy="2914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ular Callout 8">
            <a:extLst>
              <a:ext uri="{FF2B5EF4-FFF2-40B4-BE49-F238E27FC236}">
                <a16:creationId xmlns:a16="http://schemas.microsoft.com/office/drawing/2014/main" id="{82CA120E-6BAB-EC67-BD8A-2908F94F4F5A}"/>
              </a:ext>
            </a:extLst>
          </p:cNvPr>
          <p:cNvSpPr/>
          <p:nvPr/>
        </p:nvSpPr>
        <p:spPr>
          <a:xfrm>
            <a:off x="4398800" y="989462"/>
            <a:ext cx="4435426" cy="854785"/>
          </a:xfrm>
          <a:prstGeom prst="wedgeRectCallout">
            <a:avLst>
              <a:gd name="adj1" fmla="val 255"/>
              <a:gd name="adj2" fmla="val 39696"/>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lumMod val="50000"/>
                  </a:schemeClr>
                </a:solidFill>
              </a:rPr>
              <a:t>The combined electricity consumption estimate assumes you drive 55% of the miles in stop and go (city) traffic and 45% of the miles in free flowing (highway) traffic. </a:t>
            </a:r>
            <a:endParaRPr lang="en-US" sz="1100" i="1" dirty="0">
              <a:solidFill>
                <a:schemeClr val="tx1">
                  <a:lumMod val="50000"/>
                </a:schemeClr>
              </a:solidFill>
            </a:endParaRPr>
          </a:p>
        </p:txBody>
      </p:sp>
      <p:sp>
        <p:nvSpPr>
          <p:cNvPr id="9" name="Rectangle 8">
            <a:extLst>
              <a:ext uri="{FF2B5EF4-FFF2-40B4-BE49-F238E27FC236}">
                <a16:creationId xmlns:a16="http://schemas.microsoft.com/office/drawing/2014/main" id="{F6E665E4-0D0D-F99B-FE8C-2CD8A6379DBA}"/>
              </a:ext>
              <a:ext uri="{C183D7F6-B498-43B3-948B-1728B52AA6E4}">
                <adec:decorative xmlns:adec="http://schemas.microsoft.com/office/drawing/2017/decorative" val="1"/>
              </a:ext>
            </a:extLst>
          </p:cNvPr>
          <p:cNvSpPr/>
          <p:nvPr/>
        </p:nvSpPr>
        <p:spPr>
          <a:xfrm>
            <a:off x="6261190" y="2734962"/>
            <a:ext cx="476494" cy="37537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03E1B9F-656B-0B0D-2903-490B11478A3C}"/>
              </a:ext>
              <a:ext uri="{C183D7F6-B498-43B3-948B-1728B52AA6E4}">
                <adec:decorative xmlns:adec="http://schemas.microsoft.com/office/drawing/2017/decorative" val="1"/>
              </a:ext>
            </a:extLst>
          </p:cNvPr>
          <p:cNvSpPr/>
          <p:nvPr/>
        </p:nvSpPr>
        <p:spPr>
          <a:xfrm rot="10800000">
            <a:off x="6760544" y="2734962"/>
            <a:ext cx="406876" cy="280136"/>
          </a:xfrm>
          <a:prstGeom prst="rightArrow">
            <a:avLst/>
          </a:prstGeom>
          <a:solidFill>
            <a:schemeClr val="accent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2441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CDB2-6592-B02D-67E6-4E2BD32BDFD9}"/>
              </a:ext>
            </a:extLst>
          </p:cNvPr>
          <p:cNvSpPr>
            <a:spLocks noGrp="1"/>
          </p:cNvSpPr>
          <p:nvPr>
            <p:ph type="title"/>
          </p:nvPr>
        </p:nvSpPr>
        <p:spPr>
          <a:xfrm>
            <a:off x="246405" y="529177"/>
            <a:ext cx="4004111" cy="994172"/>
          </a:xfrm>
        </p:spPr>
        <p:txBody>
          <a:bodyPr/>
          <a:lstStyle/>
          <a:p>
            <a:r>
              <a:rPr lang="en-US" dirty="0"/>
              <a:t>Driving Range for All-Electric Vehicles</a:t>
            </a:r>
          </a:p>
        </p:txBody>
      </p:sp>
      <p:sp>
        <p:nvSpPr>
          <p:cNvPr id="3" name="Text Placeholder 2">
            <a:extLst>
              <a:ext uri="{FF2B5EF4-FFF2-40B4-BE49-F238E27FC236}">
                <a16:creationId xmlns:a16="http://schemas.microsoft.com/office/drawing/2014/main" id="{B9DDEE4A-77A8-0DB1-53BB-CB671ED48689}"/>
              </a:ext>
            </a:extLst>
          </p:cNvPr>
          <p:cNvSpPr>
            <a:spLocks noGrp="1"/>
          </p:cNvSpPr>
          <p:nvPr>
            <p:ph type="body" sz="quarter" idx="11"/>
          </p:nvPr>
        </p:nvSpPr>
        <p:spPr>
          <a:xfrm>
            <a:off x="246405" y="1704941"/>
            <a:ext cx="3806611" cy="2810788"/>
          </a:xfrm>
        </p:spPr>
        <p:txBody>
          <a:bodyPr/>
          <a:lstStyle/>
          <a:p>
            <a:r>
              <a:rPr lang="en-US" sz="1800" dirty="0"/>
              <a:t>The label for electric vehicles also includes an estimate of the driving range of the vehicle when fully charged. </a:t>
            </a:r>
          </a:p>
          <a:p>
            <a:r>
              <a:rPr lang="en-US" sz="1800" dirty="0"/>
              <a:t>This value represents the approximate number of miles that can be traveled in combined city and highway driving before the vehicle must be recharged.</a:t>
            </a:r>
          </a:p>
        </p:txBody>
      </p:sp>
      <p:sp>
        <p:nvSpPr>
          <p:cNvPr id="4" name="Footer Placeholder 3">
            <a:extLst>
              <a:ext uri="{FF2B5EF4-FFF2-40B4-BE49-F238E27FC236}">
                <a16:creationId xmlns:a16="http://schemas.microsoft.com/office/drawing/2014/main" id="{A264654D-9D71-31AC-E46E-EC6FC784DC32}"/>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7CC5086A-4065-1576-55E3-177CC277DF82}"/>
              </a:ext>
            </a:extLst>
          </p:cNvPr>
          <p:cNvSpPr>
            <a:spLocks noGrp="1"/>
          </p:cNvSpPr>
          <p:nvPr>
            <p:ph type="sldNum" sz="quarter" idx="4"/>
          </p:nvPr>
        </p:nvSpPr>
        <p:spPr/>
        <p:txBody>
          <a:bodyPr/>
          <a:lstStyle/>
          <a:p>
            <a:fld id="{2D6788DA-6548-4EA8-8400-CD3CA88023E3}" type="slidenum">
              <a:rPr lang="en-US" smtClean="0"/>
              <a:pPr/>
              <a:t>7</a:t>
            </a:fld>
            <a:endParaRPr lang="en-US" dirty="0"/>
          </a:p>
        </p:txBody>
      </p:sp>
      <p:pic>
        <p:nvPicPr>
          <p:cNvPr id="6" name="Picture 2" descr="EV Fuel Economy and Environment Label with arrow pointing to driving range estimate">
            <a:extLst>
              <a:ext uri="{FF2B5EF4-FFF2-40B4-BE49-F238E27FC236}">
                <a16:creationId xmlns:a16="http://schemas.microsoft.com/office/drawing/2014/main" id="{B999BD47-EE57-90AE-94A0-05D6F38136D2}"/>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346006" y="1909982"/>
            <a:ext cx="4488220" cy="2914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F6E665E4-0D0D-F99B-FE8C-2CD8A6379DBA}"/>
              </a:ext>
              <a:ext uri="{C183D7F6-B498-43B3-948B-1728B52AA6E4}">
                <adec:decorative xmlns:adec="http://schemas.microsoft.com/office/drawing/2017/decorative" val="1"/>
              </a:ext>
            </a:extLst>
          </p:cNvPr>
          <p:cNvSpPr/>
          <p:nvPr/>
        </p:nvSpPr>
        <p:spPr>
          <a:xfrm>
            <a:off x="4670854" y="2991860"/>
            <a:ext cx="2364260" cy="385654"/>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4496EBB-AA95-3EED-A842-A91C33114904}"/>
              </a:ext>
              <a:ext uri="{C183D7F6-B498-43B3-948B-1728B52AA6E4}">
                <adec:decorative xmlns:adec="http://schemas.microsoft.com/office/drawing/2017/decorative" val="1"/>
              </a:ext>
            </a:extLst>
          </p:cNvPr>
          <p:cNvSpPr/>
          <p:nvPr/>
        </p:nvSpPr>
        <p:spPr>
          <a:xfrm>
            <a:off x="4235402" y="3044619"/>
            <a:ext cx="406876" cy="280136"/>
          </a:xfrm>
          <a:prstGeom prst="rightArrow">
            <a:avLst/>
          </a:prstGeom>
          <a:solidFill>
            <a:schemeClr val="accent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91498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19AACE5-660D-FE70-DFC3-C43EC688A9A1}"/>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453AC9C1-643F-9E59-D11B-4525BD83A312}"/>
              </a:ext>
            </a:extLst>
          </p:cNvPr>
          <p:cNvSpPr>
            <a:spLocks noGrp="1"/>
          </p:cNvSpPr>
          <p:nvPr>
            <p:ph type="sldNum" sz="quarter" idx="4"/>
          </p:nvPr>
        </p:nvSpPr>
        <p:spPr/>
        <p:txBody>
          <a:bodyPr/>
          <a:lstStyle/>
          <a:p>
            <a:fld id="{2D6788DA-6548-4EA8-8400-CD3CA88023E3}" type="slidenum">
              <a:rPr lang="en-US" smtClean="0"/>
              <a:pPr/>
              <a:t>8</a:t>
            </a:fld>
            <a:endParaRPr lang="en-US" dirty="0"/>
          </a:p>
        </p:txBody>
      </p:sp>
      <p:sp>
        <p:nvSpPr>
          <p:cNvPr id="6" name="Title 5">
            <a:extLst>
              <a:ext uri="{FF2B5EF4-FFF2-40B4-BE49-F238E27FC236}">
                <a16:creationId xmlns:a16="http://schemas.microsoft.com/office/drawing/2014/main" id="{A7420526-19BB-0FEF-AD9D-2E8188024AFD}"/>
              </a:ext>
            </a:extLst>
          </p:cNvPr>
          <p:cNvSpPr>
            <a:spLocks noGrp="1"/>
          </p:cNvSpPr>
          <p:nvPr>
            <p:ph type="title"/>
          </p:nvPr>
        </p:nvSpPr>
        <p:spPr>
          <a:xfrm>
            <a:off x="414996" y="1896979"/>
            <a:ext cx="4354712" cy="973306"/>
          </a:xfrm>
        </p:spPr>
        <p:txBody>
          <a:bodyPr/>
          <a:lstStyle/>
          <a:p>
            <a:r>
              <a:rPr lang="en-US" dirty="0"/>
              <a:t>Plug-in Hybrid Electric Vehicles</a:t>
            </a:r>
          </a:p>
        </p:txBody>
      </p:sp>
    </p:spTree>
    <p:extLst>
      <p:ext uri="{BB962C8B-B14F-4D97-AF65-F5344CB8AC3E}">
        <p14:creationId xmlns:p14="http://schemas.microsoft.com/office/powerpoint/2010/main" val="810399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B2747-49EB-8F27-4EC9-D0CE6C308271}"/>
              </a:ext>
            </a:extLst>
          </p:cNvPr>
          <p:cNvSpPr>
            <a:spLocks noGrp="1"/>
          </p:cNvSpPr>
          <p:nvPr>
            <p:ph type="title"/>
          </p:nvPr>
        </p:nvSpPr>
        <p:spPr/>
        <p:txBody>
          <a:bodyPr/>
          <a:lstStyle/>
          <a:p>
            <a:r>
              <a:rPr lang="en-US" dirty="0"/>
              <a:t>Plug-in Hybrid Electric Vehicle Fuel Economy and Environment Label</a:t>
            </a:r>
          </a:p>
        </p:txBody>
      </p:sp>
      <p:sp>
        <p:nvSpPr>
          <p:cNvPr id="3" name="Text Placeholder 2">
            <a:extLst>
              <a:ext uri="{FF2B5EF4-FFF2-40B4-BE49-F238E27FC236}">
                <a16:creationId xmlns:a16="http://schemas.microsoft.com/office/drawing/2014/main" id="{22AC858C-EF45-10A1-346B-447F8165CD69}"/>
              </a:ext>
            </a:extLst>
          </p:cNvPr>
          <p:cNvSpPr>
            <a:spLocks noGrp="1"/>
          </p:cNvSpPr>
          <p:nvPr>
            <p:ph type="body" sz="quarter" idx="11"/>
          </p:nvPr>
        </p:nvSpPr>
        <p:spPr/>
        <p:txBody>
          <a:bodyPr/>
          <a:lstStyle/>
          <a:p>
            <a:endParaRPr lang="en-US"/>
          </a:p>
        </p:txBody>
      </p:sp>
      <p:sp>
        <p:nvSpPr>
          <p:cNvPr id="4" name="Footer Placeholder 3">
            <a:extLst>
              <a:ext uri="{FF2B5EF4-FFF2-40B4-BE49-F238E27FC236}">
                <a16:creationId xmlns:a16="http://schemas.microsoft.com/office/drawing/2014/main" id="{176E2D4A-0BDF-B419-9CE2-2CA888521CE6}"/>
              </a:ext>
            </a:extLst>
          </p:cNvPr>
          <p:cNvSpPr>
            <a:spLocks noGrp="1"/>
          </p:cNvSpPr>
          <p:nvPr>
            <p:ph type="ftr" sz="quarter" idx="3"/>
          </p:nvPr>
        </p:nvSpPr>
        <p:spPr/>
        <p:txBody>
          <a:bodyPr/>
          <a:lstStyle/>
          <a:p>
            <a:r>
              <a:rPr lang="en-US"/>
              <a:t>Clean Cities and Communities</a:t>
            </a:r>
            <a:endParaRPr lang="en-US" dirty="0"/>
          </a:p>
        </p:txBody>
      </p:sp>
      <p:sp>
        <p:nvSpPr>
          <p:cNvPr id="5" name="Slide Number Placeholder 4">
            <a:extLst>
              <a:ext uri="{FF2B5EF4-FFF2-40B4-BE49-F238E27FC236}">
                <a16:creationId xmlns:a16="http://schemas.microsoft.com/office/drawing/2014/main" id="{B8779529-52E8-C9D1-FFB1-58CF9853170C}"/>
              </a:ext>
            </a:extLst>
          </p:cNvPr>
          <p:cNvSpPr>
            <a:spLocks noGrp="1"/>
          </p:cNvSpPr>
          <p:nvPr>
            <p:ph type="sldNum" sz="quarter" idx="4"/>
          </p:nvPr>
        </p:nvSpPr>
        <p:spPr/>
        <p:txBody>
          <a:bodyPr/>
          <a:lstStyle/>
          <a:p>
            <a:fld id="{2D6788DA-6548-4EA8-8400-CD3CA88023E3}" type="slidenum">
              <a:rPr lang="en-US" smtClean="0"/>
              <a:pPr/>
              <a:t>9</a:t>
            </a:fld>
            <a:endParaRPr lang="en-US" dirty="0"/>
          </a:p>
        </p:txBody>
      </p:sp>
      <p:pic>
        <p:nvPicPr>
          <p:cNvPr id="6" name="Picture 2" descr="Plug-in Hybrid Fuel Economy and Environment Label">
            <a:extLst>
              <a:ext uri="{FF2B5EF4-FFF2-40B4-BE49-F238E27FC236}">
                <a16:creationId xmlns:a16="http://schemas.microsoft.com/office/drawing/2014/main" id="{579BCEFC-8E4F-9133-9428-5202F4CF1DC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9474" y="1371600"/>
            <a:ext cx="476885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ular Callout 10">
            <a:extLst>
              <a:ext uri="{FF2B5EF4-FFF2-40B4-BE49-F238E27FC236}">
                <a16:creationId xmlns:a16="http://schemas.microsoft.com/office/drawing/2014/main" id="{D2428598-EE3C-C7CF-E492-AA65F08CDCE0}"/>
              </a:ext>
            </a:extLst>
          </p:cNvPr>
          <p:cNvSpPr/>
          <p:nvPr/>
        </p:nvSpPr>
        <p:spPr>
          <a:xfrm>
            <a:off x="5314951" y="3276599"/>
            <a:ext cx="3532504" cy="1181101"/>
          </a:xfrm>
          <a:prstGeom prst="wedgeRectCallout">
            <a:avLst>
              <a:gd name="adj1" fmla="val -95180"/>
              <a:gd name="adj2" fmla="val -191930"/>
            </a:avLst>
          </a:prstGeom>
          <a:solidFill>
            <a:schemeClr val="bg1">
              <a:lumMod val="9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tx1">
                    <a:lumMod val="50000"/>
                  </a:schemeClr>
                </a:solidFill>
              </a:rPr>
              <a:t>The label for a plug-in hybrid vehicle also includes a plug and a fuel pump icon to identify it as a vehicle that is powered by both electricity and gasoline.</a:t>
            </a:r>
          </a:p>
        </p:txBody>
      </p:sp>
      <p:sp>
        <p:nvSpPr>
          <p:cNvPr id="8" name="Rectangular Callout 5">
            <a:extLst>
              <a:ext uri="{FF2B5EF4-FFF2-40B4-BE49-F238E27FC236}">
                <a16:creationId xmlns:a16="http://schemas.microsoft.com/office/drawing/2014/main" id="{9286DA6A-A74D-CFF6-27B3-29FD39EA6E6A}"/>
              </a:ext>
            </a:extLst>
          </p:cNvPr>
          <p:cNvSpPr/>
          <p:nvPr/>
        </p:nvSpPr>
        <p:spPr>
          <a:xfrm>
            <a:off x="5593491" y="1404506"/>
            <a:ext cx="3253963" cy="1181100"/>
          </a:xfrm>
          <a:prstGeom prst="wedgeRectCallout">
            <a:avLst>
              <a:gd name="adj1" fmla="val -69080"/>
              <a:gd name="adj2" fmla="val -33033"/>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tx1">
                    <a:lumMod val="50000"/>
                  </a:schemeClr>
                </a:solidFill>
              </a:rPr>
              <a:t>The fuel economy label for a Plug-in Hybrid Vehicle will include the text “Plug-in Hybrid Vehicle” and “Electricity-Gasoline” in the upper right-hand corner.</a:t>
            </a:r>
          </a:p>
        </p:txBody>
      </p:sp>
    </p:spTree>
    <p:extLst>
      <p:ext uri="{BB962C8B-B14F-4D97-AF65-F5344CB8AC3E}">
        <p14:creationId xmlns:p14="http://schemas.microsoft.com/office/powerpoint/2010/main" val="3777151367"/>
      </p:ext>
    </p:extLst>
  </p:cSld>
  <p:clrMapOvr>
    <a:masterClrMapping/>
  </p:clrMapOvr>
</p:sld>
</file>

<file path=ppt/theme/theme1.xml><?xml version="1.0" encoding="utf-8"?>
<a:theme xmlns:a="http://schemas.openxmlformats.org/drawingml/2006/main" name="Office Theme">
  <a:themeElements>
    <a:clrScheme name="EERE">
      <a:dk1>
        <a:srgbClr val="000000"/>
      </a:dk1>
      <a:lt1>
        <a:srgbClr val="FFFFFF"/>
      </a:lt1>
      <a:dk2>
        <a:srgbClr val="5E6A71"/>
      </a:dk2>
      <a:lt2>
        <a:srgbClr val="C3C8C8"/>
      </a:lt2>
      <a:accent1>
        <a:srgbClr val="69BE28"/>
      </a:accent1>
      <a:accent2>
        <a:srgbClr val="007934"/>
      </a:accent2>
      <a:accent3>
        <a:srgbClr val="005B82"/>
      </a:accent3>
      <a:accent4>
        <a:srgbClr val="00A9E0"/>
      </a:accent4>
      <a:accent5>
        <a:srgbClr val="E37222"/>
      </a:accent5>
      <a:accent6>
        <a:srgbClr val="FECB00"/>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light-green">
      <a:srgbClr val="69BE28"/>
    </a:custClr>
    <a:custClr name="light-green2">
      <a:srgbClr val="93D37F"/>
    </a:custClr>
    <a:custClr name="light-green3">
      <a:srgbClr val="C9E8B5"/>
    </a:custClr>
    <a:custClr name="dark-green1">
      <a:srgbClr val="005B1C"/>
    </a:custClr>
    <a:custClr name="dark-green">
      <a:srgbClr val="007934"/>
    </a:custClr>
    <a:custClr name="dark-green2">
      <a:srgbClr val="2FA52F"/>
    </a:custClr>
    <a:custClr name="aqua1">
      <a:srgbClr val="007774"/>
    </a:custClr>
    <a:custClr name="aqua1">
      <a:srgbClr val="0D918F"/>
    </a:custClr>
    <a:custClr name="aqua1">
      <a:srgbClr val="26C4C4"/>
    </a:custClr>
    <a:custClr name="dark-blue1">
      <a:srgbClr val="003C56"/>
    </a:custClr>
    <a:custClr name="dark-blue">
      <a:srgbClr val="005B82"/>
    </a:custClr>
    <a:custClr name="dark-blue2">
      <a:srgbClr val="1780AF"/>
    </a:custClr>
    <a:custClr name="light-blue1">
      <a:srgbClr val="0899DC"/>
    </a:custClr>
    <a:custClr name="light-blue">
      <a:srgbClr val="00A9E0"/>
    </a:custClr>
    <a:custClr name="light-blue2">
      <a:srgbClr val="A4EAFF"/>
    </a:custClr>
    <a:custClr name="orange1">
      <a:srgbClr val="C04C0E"/>
    </a:custClr>
    <a:custClr name="orange">
      <a:srgbClr val="E37222"/>
    </a:custClr>
    <a:custClr name="orange2">
      <a:srgbClr val="FFB888"/>
    </a:custClr>
    <a:custClr name="light-orange1">
      <a:srgbClr val="FFA300"/>
    </a:custClr>
    <a:custClr name="light-orange2">
      <a:srgbClr val="FFCB6C"/>
    </a:custClr>
    <a:custClr name="light-orange3">
      <a:srgbClr val="FFDFA1"/>
    </a:custClr>
    <a:custClr name="yellow">
      <a:srgbClr val="FECB00"/>
    </a:custClr>
    <a:custClr name="yellow1">
      <a:srgbClr val="FFEB87"/>
    </a:custClr>
    <a:custClr name="yellow2">
      <a:srgbClr val="FFF5CA"/>
    </a:custClr>
    <a:custClr name="darkgray1">
      <a:srgbClr val="181C1E"/>
    </a:custClr>
    <a:custClr name="darkgray">
      <a:srgbClr val="5E6A71"/>
    </a:custClr>
    <a:custClr name="gray1">
      <a:srgbClr val="87939B"/>
    </a:custClr>
    <a:custClr name="light-gray">
      <a:srgbClr val="C3C8C8"/>
    </a:custClr>
    <a:custClr name="light-gray1">
      <a:srgbClr val="EDEDED"/>
    </a:custClr>
  </a:custClrLst>
  <a:extLst>
    <a:ext uri="{05A4C25C-085E-4340-85A3-A5531E510DB2}">
      <thm15:themeFamily xmlns:thm15="http://schemas.microsoft.com/office/thememl/2012/main" name="clean_cities_and_communities_presentation_template" id="{CB2C073B-9DFA-EB42-A353-F725633B8EDD}" vid="{21754B55-713C-9040-8BBA-CCE48111F5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clean_cities_and_communities_presentation_template</Template>
  <TotalTime>504</TotalTime>
  <Words>1525</Words>
  <Application>Microsoft Office PowerPoint</Application>
  <PresentationFormat>On-screen Show (16:9)</PresentationFormat>
  <Paragraphs>130</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Arial</vt:lpstr>
      <vt:lpstr>Arial Narrow</vt:lpstr>
      <vt:lpstr>Office Theme</vt:lpstr>
      <vt:lpstr>Understanding the EPA  Fuel Economy Label for Plug-in Vehicles</vt:lpstr>
      <vt:lpstr>Understanding the Fuel Economy Label for Plug-in Vehicles</vt:lpstr>
      <vt:lpstr>All-Electric Vehicles</vt:lpstr>
      <vt:lpstr>All-Electric Vehicle Fuel Economy  and Environment Label</vt:lpstr>
      <vt:lpstr>Fuel Economy Estimates for All-Electric Vehicles</vt:lpstr>
      <vt:lpstr>Fuel Consumption Estimates for All-Electric Vehicles</vt:lpstr>
      <vt:lpstr>Driving Range for All-Electric Vehicles</vt:lpstr>
      <vt:lpstr>Plug-in Hybrid Electric Vehicles</vt:lpstr>
      <vt:lpstr>Plug-in Hybrid Electric Vehicle Fuel Economy and Environment Label</vt:lpstr>
      <vt:lpstr>The fuel economy values for plug-in hybrid vehicles vary depending on whether the vehicle is a series or a parallel plug-in hybrid.</vt:lpstr>
      <vt:lpstr>Series Plug-in Hybrid Electric Vehicles</vt:lpstr>
      <vt:lpstr>Parallel Plug-in Hybrid Electric Vehicles</vt:lpstr>
      <vt:lpstr>Series PHEV Fuel Economy Estimates</vt:lpstr>
      <vt:lpstr>Series PHEV Driving Range Estimates</vt:lpstr>
      <vt:lpstr>Parallel PHEV Fuel Economy Estimates</vt:lpstr>
      <vt:lpstr>Parallel PHEV Fuel Economy Range Estimates</vt:lpstr>
      <vt:lpstr>Charge Time for EVs and PHEVs</vt:lpstr>
      <vt:lpstr>Annual Fuel Cost for EVs and PHEVs</vt:lpstr>
      <vt:lpstr>Five-Year Fuel Costs or Savings</vt:lpstr>
      <vt:lpstr>Fuel Economy and Greenhouse Gas Ratings for EVs and PHEVs</vt:lpstr>
      <vt:lpstr>Smog Ratings for EVs and PHEVs</vt:lpstr>
      <vt:lpstr>QR Codes</vt:lpstr>
      <vt:lpstr>To look up the fuel economy of specific plug-in hybrid and all-electric vehicles, visit FuelEconomy.gov.</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Gibson, Robert</dc:creator>
  <cp:lastModifiedBy>Gibson, Robert</cp:lastModifiedBy>
  <cp:revision>1</cp:revision>
  <dcterms:created xsi:type="dcterms:W3CDTF">2024-04-08T15:02:47Z</dcterms:created>
  <dcterms:modified xsi:type="dcterms:W3CDTF">2024-04-15T18:44:28Z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965d95-ecc0-4720-b759-1f33c42ed7da_Enabled">
    <vt:lpwstr>true</vt:lpwstr>
  </property>
  <property fmtid="{D5CDD505-2E9C-101B-9397-08002B2CF9AE}" pid="3" name="MSIP_Label_95965d95-ecc0-4720-b759-1f33c42ed7da_SetDate">
    <vt:lpwstr>2024-02-16T19:13:32Z</vt:lpwstr>
  </property>
  <property fmtid="{D5CDD505-2E9C-101B-9397-08002B2CF9AE}" pid="4" name="MSIP_Label_95965d95-ecc0-4720-b759-1f33c42ed7da_Method">
    <vt:lpwstr>Standard</vt:lpwstr>
  </property>
  <property fmtid="{D5CDD505-2E9C-101B-9397-08002B2CF9AE}" pid="5" name="MSIP_Label_95965d95-ecc0-4720-b759-1f33c42ed7da_Name">
    <vt:lpwstr>General</vt:lpwstr>
  </property>
  <property fmtid="{D5CDD505-2E9C-101B-9397-08002B2CF9AE}" pid="6" name="MSIP_Label_95965d95-ecc0-4720-b759-1f33c42ed7da_SiteId">
    <vt:lpwstr>a0f29d7e-28cd-4f54-8442-7885aee7c080</vt:lpwstr>
  </property>
  <property fmtid="{D5CDD505-2E9C-101B-9397-08002B2CF9AE}" pid="7" name="MSIP_Label_95965d95-ecc0-4720-b759-1f33c42ed7da_ActionId">
    <vt:lpwstr>f3d6aef2-af24-41d0-ab20-927888b96abd</vt:lpwstr>
  </property>
  <property fmtid="{D5CDD505-2E9C-101B-9397-08002B2CF9AE}" pid="8" name="MSIP_Label_95965d95-ecc0-4720-b759-1f33c42ed7da_ContentBits">
    <vt:lpwstr>0</vt:lpwstr>
  </property>
</Properties>
</file>