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7"/>
  </p:notesMasterIdLst>
  <p:handoutMasterIdLst>
    <p:handoutMasterId r:id="rId38"/>
  </p:handoutMasterIdLst>
  <p:sldIdLst>
    <p:sldId id="365" r:id="rId2"/>
    <p:sldId id="277" r:id="rId3"/>
    <p:sldId id="364" r:id="rId4"/>
    <p:sldId id="291" r:id="rId5"/>
    <p:sldId id="325" r:id="rId6"/>
    <p:sldId id="332" r:id="rId7"/>
    <p:sldId id="333" r:id="rId8"/>
    <p:sldId id="334" r:id="rId9"/>
    <p:sldId id="335" r:id="rId10"/>
    <p:sldId id="336" r:id="rId11"/>
    <p:sldId id="337" r:id="rId12"/>
    <p:sldId id="346" r:id="rId13"/>
    <p:sldId id="358" r:id="rId14"/>
    <p:sldId id="359" r:id="rId15"/>
    <p:sldId id="361" r:id="rId16"/>
    <p:sldId id="362" r:id="rId17"/>
    <p:sldId id="338" r:id="rId18"/>
    <p:sldId id="347" r:id="rId19"/>
    <p:sldId id="348" r:id="rId20"/>
    <p:sldId id="349" r:id="rId21"/>
    <p:sldId id="350" r:id="rId22"/>
    <p:sldId id="351" r:id="rId23"/>
    <p:sldId id="345" r:id="rId24"/>
    <p:sldId id="344" r:id="rId25"/>
    <p:sldId id="352" r:id="rId26"/>
    <p:sldId id="353" r:id="rId27"/>
    <p:sldId id="354" r:id="rId28"/>
    <p:sldId id="355" r:id="rId29"/>
    <p:sldId id="341" r:id="rId30"/>
    <p:sldId id="340" r:id="rId31"/>
    <p:sldId id="342" r:id="rId32"/>
    <p:sldId id="343" r:id="rId33"/>
    <p:sldId id="330" r:id="rId34"/>
    <p:sldId id="331" r:id="rId35"/>
    <p:sldId id="312" r:id="rId36"/>
  </p:sldIdLst>
  <p:sldSz cx="9144000" cy="5143500" type="screen16x9"/>
  <p:notesSz cx="6858000" cy="9144000"/>
  <p:embeddedFontLst>
    <p:embeddedFont>
      <p:font typeface="verdana" panose="020B0604030504040204" pitchFamily="34" charset="0"/>
      <p:regular r:id="rId39"/>
      <p:bold r:id="rId40"/>
      <p:italic r:id="rId41"/>
      <p:boldItalic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FE9413-82BD-6756-EBBA-7F50BA6CA26D}" name="Krishnamoorthy, Aishwarya" initials="AK" userId="S::akrishna@nrel.gov::d73d8435-50e1-4460-a033-8cb639832b9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600"/>
    <a:srgbClr val="41C9F3"/>
    <a:srgbClr val="8DC63F"/>
    <a:srgbClr val="F18027"/>
    <a:srgbClr val="FBAD27"/>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EC05D8-D849-48FD-87A1-7DE23C8D2C7A}" v="12" dt="2024-05-02T18:57:04.4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7" autoAdjust="0"/>
    <p:restoredTop sz="94675" autoAdjust="0"/>
  </p:normalViewPr>
  <p:slideViewPr>
    <p:cSldViewPr snapToGrid="0">
      <p:cViewPr varScale="1">
        <p:scale>
          <a:sx n="150" d="100"/>
          <a:sy n="150" d="100"/>
        </p:scale>
        <p:origin x="114" y="324"/>
      </p:cViewPr>
      <p:guideLst/>
    </p:cSldViewPr>
  </p:slideViewPr>
  <p:notesTextViewPr>
    <p:cViewPr>
      <p:scale>
        <a:sx n="1" d="1"/>
        <a:sy n="1" d="1"/>
      </p:scale>
      <p:origin x="0" y="0"/>
    </p:cViewPr>
  </p:notesTextViewPr>
  <p:notesViewPr>
    <p:cSldViewPr snapToGrid="0">
      <p:cViewPr varScale="1">
        <p:scale>
          <a:sx n="81" d="100"/>
          <a:sy n="81" d="100"/>
        </p:scale>
        <p:origin x="304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bson, Robert" userId="60bdf4c2-041f-416e-a621-fbbd87a4773c" providerId="ADAL" clId="{2AEC05D8-D849-48FD-87A1-7DE23C8D2C7A}"/>
    <pc:docChg chg="modSld">
      <pc:chgData name="Gibson, Robert" userId="60bdf4c2-041f-416e-a621-fbbd87a4773c" providerId="ADAL" clId="{2AEC05D8-D849-48FD-87A1-7DE23C8D2C7A}" dt="2024-05-02T19:03:15.840" v="2685" actId="20577"/>
      <pc:docMkLst>
        <pc:docMk/>
      </pc:docMkLst>
      <pc:sldChg chg="modSp mod">
        <pc:chgData name="Gibson, Robert" userId="60bdf4c2-041f-416e-a621-fbbd87a4773c" providerId="ADAL" clId="{2AEC05D8-D849-48FD-87A1-7DE23C8D2C7A}" dt="2024-04-12T20:29:25.930" v="223" actId="962"/>
        <pc:sldMkLst>
          <pc:docMk/>
          <pc:sldMk cId="3024596719" sldId="277"/>
        </pc:sldMkLst>
        <pc:picChg chg="mod">
          <ac:chgData name="Gibson, Robert" userId="60bdf4c2-041f-416e-a621-fbbd87a4773c" providerId="ADAL" clId="{2AEC05D8-D849-48FD-87A1-7DE23C8D2C7A}" dt="2024-04-12T20:29:25.930" v="223" actId="962"/>
          <ac:picMkLst>
            <pc:docMk/>
            <pc:sldMk cId="3024596719" sldId="277"/>
            <ac:picMk id="10" creationId="{37D602E5-FA03-C554-3860-B2299E5B1396}"/>
          </ac:picMkLst>
        </pc:picChg>
      </pc:sldChg>
      <pc:sldChg chg="modSp mod">
        <pc:chgData name="Gibson, Robert" userId="60bdf4c2-041f-416e-a621-fbbd87a4773c" providerId="ADAL" clId="{2AEC05D8-D849-48FD-87A1-7DE23C8D2C7A}" dt="2024-04-12T20:38:06.854" v="2433" actId="962"/>
        <pc:sldMkLst>
          <pc:docMk/>
          <pc:sldMk cId="2638631935" sldId="312"/>
        </pc:sldMkLst>
        <pc:picChg chg="mod">
          <ac:chgData name="Gibson, Robert" userId="60bdf4c2-041f-416e-a621-fbbd87a4773c" providerId="ADAL" clId="{2AEC05D8-D849-48FD-87A1-7DE23C8D2C7A}" dt="2024-04-12T20:38:06.854" v="2433" actId="962"/>
          <ac:picMkLst>
            <pc:docMk/>
            <pc:sldMk cId="2638631935" sldId="312"/>
            <ac:picMk id="6" creationId="{8B0D0AF4-7D9D-C1F4-5478-968AB87985FF}"/>
          </ac:picMkLst>
        </pc:picChg>
      </pc:sldChg>
      <pc:sldChg chg="addSp modSp mod">
        <pc:chgData name="Gibson, Robert" userId="60bdf4c2-041f-416e-a621-fbbd87a4773c" providerId="ADAL" clId="{2AEC05D8-D849-48FD-87A1-7DE23C8D2C7A}" dt="2024-05-02T19:02:43.953" v="2679" actId="14100"/>
        <pc:sldMkLst>
          <pc:docMk/>
          <pc:sldMk cId="3404561382" sldId="325"/>
        </pc:sldMkLst>
        <pc:spChg chg="add mod">
          <ac:chgData name="Gibson, Robert" userId="60bdf4c2-041f-416e-a621-fbbd87a4773c" providerId="ADAL" clId="{2AEC05D8-D849-48FD-87A1-7DE23C8D2C7A}" dt="2024-05-02T19:02:43.953" v="2679" actId="14100"/>
          <ac:spMkLst>
            <pc:docMk/>
            <pc:sldMk cId="3404561382" sldId="325"/>
            <ac:spMk id="3" creationId="{639FEFD4-22E8-4563-A3BD-5CF0402D221E}"/>
          </ac:spMkLst>
        </pc:spChg>
        <pc:spChg chg="mod">
          <ac:chgData name="Gibson, Robert" userId="60bdf4c2-041f-416e-a621-fbbd87a4773c" providerId="ADAL" clId="{2AEC05D8-D849-48FD-87A1-7DE23C8D2C7A}" dt="2024-04-12T20:41:34.592" v="2539" actId="962"/>
          <ac:spMkLst>
            <pc:docMk/>
            <pc:sldMk cId="3404561382" sldId="325"/>
            <ac:spMk id="9" creationId="{9700B5E5-F6BC-F327-DE1D-95B0A9644463}"/>
          </ac:spMkLst>
        </pc:spChg>
        <pc:spChg chg="mod">
          <ac:chgData name="Gibson, Robert" userId="60bdf4c2-041f-416e-a621-fbbd87a4773c" providerId="ADAL" clId="{2AEC05D8-D849-48FD-87A1-7DE23C8D2C7A}" dt="2024-05-02T18:58:06.171" v="2643" actId="20577"/>
          <ac:spMkLst>
            <pc:docMk/>
            <pc:sldMk cId="3404561382" sldId="325"/>
            <ac:spMk id="10" creationId="{19D0CF98-1547-5BA8-E8D4-42ECCA5AE3ED}"/>
          </ac:spMkLst>
        </pc:spChg>
        <pc:picChg chg="mod">
          <ac:chgData name="Gibson, Robert" userId="60bdf4c2-041f-416e-a621-fbbd87a4773c" providerId="ADAL" clId="{2AEC05D8-D849-48FD-87A1-7DE23C8D2C7A}" dt="2024-04-15T18:15:38.334" v="2546" actId="962"/>
          <ac:picMkLst>
            <pc:docMk/>
            <pc:sldMk cId="3404561382" sldId="325"/>
            <ac:picMk id="2" creationId="{8331DB80-0E8F-0D9B-F369-77D31945B990}"/>
          </ac:picMkLst>
        </pc:picChg>
        <pc:picChg chg="mod">
          <ac:chgData name="Gibson, Robert" userId="60bdf4c2-041f-416e-a621-fbbd87a4773c" providerId="ADAL" clId="{2AEC05D8-D849-48FD-87A1-7DE23C8D2C7A}" dt="2024-04-12T20:29:56.088" v="279" actId="962"/>
          <ac:picMkLst>
            <pc:docMk/>
            <pc:sldMk cId="3404561382" sldId="325"/>
            <ac:picMk id="31" creationId="{4E870AD8-D9DE-2774-D295-2A608C3A7CAF}"/>
          </ac:picMkLst>
        </pc:picChg>
      </pc:sldChg>
      <pc:sldChg chg="addSp modSp mod">
        <pc:chgData name="Gibson, Robert" userId="60bdf4c2-041f-416e-a621-fbbd87a4773c" providerId="ADAL" clId="{2AEC05D8-D849-48FD-87A1-7DE23C8D2C7A}" dt="2024-05-02T19:02:34.105" v="2676" actId="20577"/>
        <pc:sldMkLst>
          <pc:docMk/>
          <pc:sldMk cId="2111939784" sldId="332"/>
        </pc:sldMkLst>
        <pc:spChg chg="add mod">
          <ac:chgData name="Gibson, Robert" userId="60bdf4c2-041f-416e-a621-fbbd87a4773c" providerId="ADAL" clId="{2AEC05D8-D849-48FD-87A1-7DE23C8D2C7A}" dt="2024-05-02T19:02:34.105" v="2676" actId="20577"/>
          <ac:spMkLst>
            <pc:docMk/>
            <pc:sldMk cId="2111939784" sldId="332"/>
            <ac:spMk id="2" creationId="{D87EAB87-9F8E-9C9F-6E36-97EFE361B8BF}"/>
          </ac:spMkLst>
        </pc:spChg>
        <pc:spChg chg="mod">
          <ac:chgData name="Gibson, Robert" userId="60bdf4c2-041f-416e-a621-fbbd87a4773c" providerId="ADAL" clId="{2AEC05D8-D849-48FD-87A1-7DE23C8D2C7A}" dt="2024-05-02T19:02:27.436" v="2673" actId="20577"/>
          <ac:spMkLst>
            <pc:docMk/>
            <pc:sldMk cId="2111939784" sldId="332"/>
            <ac:spMk id="31" creationId="{C3E51EF8-B1E1-75AC-8E0B-6375792C7898}"/>
          </ac:spMkLst>
        </pc:spChg>
        <pc:picChg chg="mod">
          <ac:chgData name="Gibson, Robert" userId="60bdf4c2-041f-416e-a621-fbbd87a4773c" providerId="ADAL" clId="{2AEC05D8-D849-48FD-87A1-7DE23C8D2C7A}" dt="2024-04-15T18:15:50.113" v="2547" actId="962"/>
          <ac:picMkLst>
            <pc:docMk/>
            <pc:sldMk cId="2111939784" sldId="332"/>
            <ac:picMk id="20" creationId="{85843DEC-1554-6237-BEC7-9FCEB527D78C}"/>
          </ac:picMkLst>
        </pc:picChg>
        <pc:picChg chg="mod">
          <ac:chgData name="Gibson, Robert" userId="60bdf4c2-041f-416e-a621-fbbd87a4773c" providerId="ADAL" clId="{2AEC05D8-D849-48FD-87A1-7DE23C8D2C7A}" dt="2024-04-12T20:40:05.496" v="2469" actId="962"/>
          <ac:picMkLst>
            <pc:docMk/>
            <pc:sldMk cId="2111939784" sldId="332"/>
            <ac:picMk id="28" creationId="{7514B42B-F945-D5D2-3FFD-70767FAED162}"/>
          </ac:picMkLst>
        </pc:picChg>
        <pc:picChg chg="mod">
          <ac:chgData name="Gibson, Robert" userId="60bdf4c2-041f-416e-a621-fbbd87a4773c" providerId="ADAL" clId="{2AEC05D8-D849-48FD-87A1-7DE23C8D2C7A}" dt="2024-04-12T20:31:05.832" v="571" actId="962"/>
          <ac:picMkLst>
            <pc:docMk/>
            <pc:sldMk cId="2111939784" sldId="332"/>
            <ac:picMk id="32" creationId="{1BA43231-80D0-D3A2-296E-5520156F5233}"/>
          </ac:picMkLst>
        </pc:picChg>
      </pc:sldChg>
      <pc:sldChg chg="addSp modSp mod">
        <pc:chgData name="Gibson, Robert" userId="60bdf4c2-041f-416e-a621-fbbd87a4773c" providerId="ADAL" clId="{2AEC05D8-D849-48FD-87A1-7DE23C8D2C7A}" dt="2024-05-02T19:02:18.667" v="2672" actId="20577"/>
        <pc:sldMkLst>
          <pc:docMk/>
          <pc:sldMk cId="552075289" sldId="333"/>
        </pc:sldMkLst>
        <pc:spChg chg="add mod">
          <ac:chgData name="Gibson, Robert" userId="60bdf4c2-041f-416e-a621-fbbd87a4773c" providerId="ADAL" clId="{2AEC05D8-D849-48FD-87A1-7DE23C8D2C7A}" dt="2024-05-02T19:02:12.915" v="2671" actId="20577"/>
          <ac:spMkLst>
            <pc:docMk/>
            <pc:sldMk cId="552075289" sldId="333"/>
            <ac:spMk id="4" creationId="{98A765AD-54D5-F1CC-2F7A-245E4CB39B2B}"/>
          </ac:spMkLst>
        </pc:spChg>
        <pc:spChg chg="mod">
          <ac:chgData name="Gibson, Robert" userId="60bdf4c2-041f-416e-a621-fbbd87a4773c" providerId="ADAL" clId="{2AEC05D8-D849-48FD-87A1-7DE23C8D2C7A}" dt="2024-04-12T20:41:38.980" v="2540" actId="962"/>
          <ac:spMkLst>
            <pc:docMk/>
            <pc:sldMk cId="552075289" sldId="333"/>
            <ac:spMk id="9" creationId="{9700B5E5-F6BC-F327-DE1D-95B0A9644463}"/>
          </ac:spMkLst>
        </pc:spChg>
        <pc:spChg chg="mod">
          <ac:chgData name="Gibson, Robert" userId="60bdf4c2-041f-416e-a621-fbbd87a4773c" providerId="ADAL" clId="{2AEC05D8-D849-48FD-87A1-7DE23C8D2C7A}" dt="2024-05-02T19:02:18.667" v="2672" actId="20577"/>
          <ac:spMkLst>
            <pc:docMk/>
            <pc:sldMk cId="552075289" sldId="333"/>
            <ac:spMk id="10" creationId="{19D0CF98-1547-5BA8-E8D4-42ECCA5AE3ED}"/>
          </ac:spMkLst>
        </pc:spChg>
        <pc:picChg chg="mod">
          <ac:chgData name="Gibson, Robert" userId="60bdf4c2-041f-416e-a621-fbbd87a4773c" providerId="ADAL" clId="{2AEC05D8-D849-48FD-87A1-7DE23C8D2C7A}" dt="2024-04-12T20:40:25.526" v="2485" actId="962"/>
          <ac:picMkLst>
            <pc:docMk/>
            <pc:sldMk cId="552075289" sldId="333"/>
            <ac:picMk id="2" creationId="{8331DB80-0E8F-0D9B-F369-77D31945B990}"/>
          </ac:picMkLst>
        </pc:picChg>
        <pc:picChg chg="mod">
          <ac:chgData name="Gibson, Robert" userId="60bdf4c2-041f-416e-a621-fbbd87a4773c" providerId="ADAL" clId="{2AEC05D8-D849-48FD-87A1-7DE23C8D2C7A}" dt="2024-04-12T20:31:28.235" v="667" actId="962"/>
          <ac:picMkLst>
            <pc:docMk/>
            <pc:sldMk cId="552075289" sldId="333"/>
            <ac:picMk id="31" creationId="{4E870AD8-D9DE-2774-D295-2A608C3A7CAF}"/>
          </ac:picMkLst>
        </pc:picChg>
      </pc:sldChg>
      <pc:sldChg chg="addSp modSp mod">
        <pc:chgData name="Gibson, Robert" userId="60bdf4c2-041f-416e-a621-fbbd87a4773c" providerId="ADAL" clId="{2AEC05D8-D849-48FD-87A1-7DE23C8D2C7A}" dt="2024-05-02T19:02:00.379" v="2668" actId="20577"/>
        <pc:sldMkLst>
          <pc:docMk/>
          <pc:sldMk cId="190189950" sldId="334"/>
        </pc:sldMkLst>
        <pc:spChg chg="add mod">
          <ac:chgData name="Gibson, Robert" userId="60bdf4c2-041f-416e-a621-fbbd87a4773c" providerId="ADAL" clId="{2AEC05D8-D849-48FD-87A1-7DE23C8D2C7A}" dt="2024-05-02T19:01:53.059" v="2667" actId="14100"/>
          <ac:spMkLst>
            <pc:docMk/>
            <pc:sldMk cId="190189950" sldId="334"/>
            <ac:spMk id="2" creationId="{20F7AF6D-A237-AB0C-9D63-F5B39539877D}"/>
          </ac:spMkLst>
        </pc:spChg>
        <pc:spChg chg="mod">
          <ac:chgData name="Gibson, Robert" userId="60bdf4c2-041f-416e-a621-fbbd87a4773c" providerId="ADAL" clId="{2AEC05D8-D849-48FD-87A1-7DE23C8D2C7A}" dt="2024-04-12T20:41:43.024" v="2541" actId="962"/>
          <ac:spMkLst>
            <pc:docMk/>
            <pc:sldMk cId="190189950" sldId="334"/>
            <ac:spMk id="4" creationId="{A97D4ADD-110C-CD5B-7D66-B52B1A26BC32}"/>
          </ac:spMkLst>
        </pc:spChg>
        <pc:spChg chg="mod">
          <ac:chgData name="Gibson, Robert" userId="60bdf4c2-041f-416e-a621-fbbd87a4773c" providerId="ADAL" clId="{2AEC05D8-D849-48FD-87A1-7DE23C8D2C7A}" dt="2024-05-02T19:02:00.379" v="2668" actId="20577"/>
          <ac:spMkLst>
            <pc:docMk/>
            <pc:sldMk cId="190189950" sldId="334"/>
            <ac:spMk id="8" creationId="{85779FAF-7500-50C3-7E13-AB4D78E3215E}"/>
          </ac:spMkLst>
        </pc:spChg>
        <pc:picChg chg="mod">
          <ac:chgData name="Gibson, Robert" userId="60bdf4c2-041f-416e-a621-fbbd87a4773c" providerId="ADAL" clId="{2AEC05D8-D849-48FD-87A1-7DE23C8D2C7A}" dt="2024-04-15T18:16:03.300" v="2548" actId="962"/>
          <ac:picMkLst>
            <pc:docMk/>
            <pc:sldMk cId="190189950" sldId="334"/>
            <ac:picMk id="5" creationId="{F0EF6E92-DF2B-F446-7FE9-AEFC63C3BC30}"/>
          </ac:picMkLst>
        </pc:picChg>
        <pc:picChg chg="mod">
          <ac:chgData name="Gibson, Robert" userId="60bdf4c2-041f-416e-a621-fbbd87a4773c" providerId="ADAL" clId="{2AEC05D8-D849-48FD-87A1-7DE23C8D2C7A}" dt="2024-04-15T18:18:36.582" v="2552" actId="962"/>
          <ac:picMkLst>
            <pc:docMk/>
            <pc:sldMk cId="190189950" sldId="334"/>
            <ac:picMk id="20" creationId="{85843DEC-1554-6237-BEC7-9FCEB527D78C}"/>
          </ac:picMkLst>
        </pc:picChg>
        <pc:picChg chg="mod">
          <ac:chgData name="Gibson, Robert" userId="60bdf4c2-041f-416e-a621-fbbd87a4773c" providerId="ADAL" clId="{2AEC05D8-D849-48FD-87A1-7DE23C8D2C7A}" dt="2024-04-12T20:31:40.100" v="709" actId="962"/>
          <ac:picMkLst>
            <pc:docMk/>
            <pc:sldMk cId="190189950" sldId="334"/>
            <ac:picMk id="28" creationId="{7514B42B-F945-D5D2-3FFD-70767FAED162}"/>
          </ac:picMkLst>
        </pc:picChg>
      </pc:sldChg>
      <pc:sldChg chg="addSp modSp mod">
        <pc:chgData name="Gibson, Robert" userId="60bdf4c2-041f-416e-a621-fbbd87a4773c" providerId="ADAL" clId="{2AEC05D8-D849-48FD-87A1-7DE23C8D2C7A}" dt="2024-05-02T19:01:39.097" v="2664" actId="14100"/>
        <pc:sldMkLst>
          <pc:docMk/>
          <pc:sldMk cId="521458844" sldId="335"/>
        </pc:sldMkLst>
        <pc:spChg chg="add mod">
          <ac:chgData name="Gibson, Robert" userId="60bdf4c2-041f-416e-a621-fbbd87a4773c" providerId="ADAL" clId="{2AEC05D8-D849-48FD-87A1-7DE23C8D2C7A}" dt="2024-05-02T19:01:39.097" v="2664" actId="14100"/>
          <ac:spMkLst>
            <pc:docMk/>
            <pc:sldMk cId="521458844" sldId="335"/>
            <ac:spMk id="3" creationId="{63ABD382-9FEB-A610-8727-1D3057754BB2}"/>
          </ac:spMkLst>
        </pc:spChg>
        <pc:spChg chg="mod">
          <ac:chgData name="Gibson, Robert" userId="60bdf4c2-041f-416e-a621-fbbd87a4773c" providerId="ADAL" clId="{2AEC05D8-D849-48FD-87A1-7DE23C8D2C7A}" dt="2024-04-12T20:41:47.533" v="2542" actId="962"/>
          <ac:spMkLst>
            <pc:docMk/>
            <pc:sldMk cId="521458844" sldId="335"/>
            <ac:spMk id="9" creationId="{9700B5E5-F6BC-F327-DE1D-95B0A9644463}"/>
          </ac:spMkLst>
        </pc:spChg>
        <pc:spChg chg="mod">
          <ac:chgData name="Gibson, Robert" userId="60bdf4c2-041f-416e-a621-fbbd87a4773c" providerId="ADAL" clId="{2AEC05D8-D849-48FD-87A1-7DE23C8D2C7A}" dt="2024-05-02T19:01:27.460" v="2661" actId="20577"/>
          <ac:spMkLst>
            <pc:docMk/>
            <pc:sldMk cId="521458844" sldId="335"/>
            <ac:spMk id="10" creationId="{19D0CF98-1547-5BA8-E8D4-42ECCA5AE3ED}"/>
          </ac:spMkLst>
        </pc:spChg>
        <pc:picChg chg="mod">
          <ac:chgData name="Gibson, Robert" userId="60bdf4c2-041f-416e-a621-fbbd87a4773c" providerId="ADAL" clId="{2AEC05D8-D849-48FD-87A1-7DE23C8D2C7A}" dt="2024-04-15T18:16:08.376" v="2549" actId="962"/>
          <ac:picMkLst>
            <pc:docMk/>
            <pc:sldMk cId="521458844" sldId="335"/>
            <ac:picMk id="2" creationId="{8331DB80-0E8F-0D9B-F369-77D31945B990}"/>
          </ac:picMkLst>
        </pc:picChg>
        <pc:picChg chg="mod">
          <ac:chgData name="Gibson, Robert" userId="60bdf4c2-041f-416e-a621-fbbd87a4773c" providerId="ADAL" clId="{2AEC05D8-D849-48FD-87A1-7DE23C8D2C7A}" dt="2024-04-12T20:32:03.915" v="835" actId="962"/>
          <ac:picMkLst>
            <pc:docMk/>
            <pc:sldMk cId="521458844" sldId="335"/>
            <ac:picMk id="6" creationId="{12B79C44-7669-C82A-A151-B7333E65AEB6}"/>
          </ac:picMkLst>
        </pc:picChg>
      </pc:sldChg>
      <pc:sldChg chg="modSp mod">
        <pc:chgData name="Gibson, Robert" userId="60bdf4c2-041f-416e-a621-fbbd87a4773c" providerId="ADAL" clId="{2AEC05D8-D849-48FD-87A1-7DE23C8D2C7A}" dt="2024-04-12T20:41:27.029" v="2538" actId="962"/>
        <pc:sldMkLst>
          <pc:docMk/>
          <pc:sldMk cId="3602265487" sldId="337"/>
        </pc:sldMkLst>
        <pc:picChg chg="mod">
          <ac:chgData name="Gibson, Robert" userId="60bdf4c2-041f-416e-a621-fbbd87a4773c" providerId="ADAL" clId="{2AEC05D8-D849-48FD-87A1-7DE23C8D2C7A}" dt="2024-04-12T20:41:27.029" v="2538" actId="962"/>
          <ac:picMkLst>
            <pc:docMk/>
            <pc:sldMk cId="3602265487" sldId="337"/>
            <ac:picMk id="28" creationId="{7514B42B-F945-D5D2-3FFD-70767FAED162}"/>
          </ac:picMkLst>
        </pc:picChg>
      </pc:sldChg>
      <pc:sldChg chg="modSp mod">
        <pc:chgData name="Gibson, Robert" userId="60bdf4c2-041f-416e-a621-fbbd87a4773c" providerId="ADAL" clId="{2AEC05D8-D849-48FD-87A1-7DE23C8D2C7A}" dt="2024-04-12T20:37:10.152" v="2255" actId="962"/>
        <pc:sldMkLst>
          <pc:docMk/>
          <pc:sldMk cId="916653952" sldId="340"/>
        </pc:sldMkLst>
        <pc:picChg chg="mod">
          <ac:chgData name="Gibson, Robert" userId="60bdf4c2-041f-416e-a621-fbbd87a4773c" providerId="ADAL" clId="{2AEC05D8-D849-48FD-87A1-7DE23C8D2C7A}" dt="2024-04-12T20:37:10.152" v="2255" actId="962"/>
          <ac:picMkLst>
            <pc:docMk/>
            <pc:sldMk cId="916653952" sldId="340"/>
            <ac:picMk id="11" creationId="{1CC6A662-F56F-7104-AB65-305360F956CB}"/>
          </ac:picMkLst>
        </pc:picChg>
      </pc:sldChg>
      <pc:sldChg chg="modSp mod">
        <pc:chgData name="Gibson, Robert" userId="60bdf4c2-041f-416e-a621-fbbd87a4773c" providerId="ADAL" clId="{2AEC05D8-D849-48FD-87A1-7DE23C8D2C7A}" dt="2024-04-12T20:37:28.853" v="2277" actId="962"/>
        <pc:sldMkLst>
          <pc:docMk/>
          <pc:sldMk cId="2326406226" sldId="342"/>
        </pc:sldMkLst>
        <pc:picChg chg="mod">
          <ac:chgData name="Gibson, Robert" userId="60bdf4c2-041f-416e-a621-fbbd87a4773c" providerId="ADAL" clId="{2AEC05D8-D849-48FD-87A1-7DE23C8D2C7A}" dt="2024-04-12T20:37:28.853" v="2277" actId="962"/>
          <ac:picMkLst>
            <pc:docMk/>
            <pc:sldMk cId="2326406226" sldId="342"/>
            <ac:picMk id="11" creationId="{1CC6A662-F56F-7104-AB65-305360F956CB}"/>
          </ac:picMkLst>
        </pc:picChg>
      </pc:sldChg>
      <pc:sldChg chg="modSp mod">
        <pc:chgData name="Gibson, Robert" userId="60bdf4c2-041f-416e-a621-fbbd87a4773c" providerId="ADAL" clId="{2AEC05D8-D849-48FD-87A1-7DE23C8D2C7A}" dt="2024-04-12T20:37:50.783" v="2399" actId="962"/>
        <pc:sldMkLst>
          <pc:docMk/>
          <pc:sldMk cId="2670520708" sldId="343"/>
        </pc:sldMkLst>
        <pc:picChg chg="mod">
          <ac:chgData name="Gibson, Robert" userId="60bdf4c2-041f-416e-a621-fbbd87a4773c" providerId="ADAL" clId="{2AEC05D8-D849-48FD-87A1-7DE23C8D2C7A}" dt="2024-04-12T20:37:50.783" v="2399" actId="962"/>
          <ac:picMkLst>
            <pc:docMk/>
            <pc:sldMk cId="2670520708" sldId="343"/>
            <ac:picMk id="11" creationId="{1CC6A662-F56F-7104-AB65-305360F956CB}"/>
          </ac:picMkLst>
        </pc:picChg>
      </pc:sldChg>
      <pc:sldChg chg="modSp mod">
        <pc:chgData name="Gibson, Robert" userId="60bdf4c2-041f-416e-a621-fbbd87a4773c" providerId="ADAL" clId="{2AEC05D8-D849-48FD-87A1-7DE23C8D2C7A}" dt="2024-04-12T20:35:59.271" v="1929" actId="962"/>
        <pc:sldMkLst>
          <pc:docMk/>
          <pc:sldMk cId="2608362495" sldId="344"/>
        </pc:sldMkLst>
        <pc:picChg chg="mod">
          <ac:chgData name="Gibson, Robert" userId="60bdf4c2-041f-416e-a621-fbbd87a4773c" providerId="ADAL" clId="{2AEC05D8-D849-48FD-87A1-7DE23C8D2C7A}" dt="2024-04-12T20:35:59.271" v="1929" actId="962"/>
          <ac:picMkLst>
            <pc:docMk/>
            <pc:sldMk cId="2608362495" sldId="344"/>
            <ac:picMk id="11" creationId="{1CC6A662-F56F-7104-AB65-305360F956CB}"/>
          </ac:picMkLst>
        </pc:picChg>
      </pc:sldChg>
      <pc:sldChg chg="modSp mod">
        <pc:chgData name="Gibson, Robert" userId="60bdf4c2-041f-416e-a621-fbbd87a4773c" providerId="ADAL" clId="{2AEC05D8-D849-48FD-87A1-7DE23C8D2C7A}" dt="2024-04-12T20:34:07.876" v="1343" actId="962"/>
        <pc:sldMkLst>
          <pc:docMk/>
          <pc:sldMk cId="4276675912" sldId="347"/>
        </pc:sldMkLst>
        <pc:picChg chg="mod">
          <ac:chgData name="Gibson, Robert" userId="60bdf4c2-041f-416e-a621-fbbd87a4773c" providerId="ADAL" clId="{2AEC05D8-D849-48FD-87A1-7DE23C8D2C7A}" dt="2024-04-12T20:34:07.876" v="1343" actId="962"/>
          <ac:picMkLst>
            <pc:docMk/>
            <pc:sldMk cId="4276675912" sldId="347"/>
            <ac:picMk id="11" creationId="{1CC6A662-F56F-7104-AB65-305360F956CB}"/>
          </ac:picMkLst>
        </pc:picChg>
      </pc:sldChg>
      <pc:sldChg chg="modSp mod">
        <pc:chgData name="Gibson, Robert" userId="60bdf4c2-041f-416e-a621-fbbd87a4773c" providerId="ADAL" clId="{2AEC05D8-D849-48FD-87A1-7DE23C8D2C7A}" dt="2024-04-12T20:34:51.413" v="1531" actId="962"/>
        <pc:sldMkLst>
          <pc:docMk/>
          <pc:sldMk cId="3553189876" sldId="349"/>
        </pc:sldMkLst>
        <pc:picChg chg="mod">
          <ac:chgData name="Gibson, Robert" userId="60bdf4c2-041f-416e-a621-fbbd87a4773c" providerId="ADAL" clId="{2AEC05D8-D849-48FD-87A1-7DE23C8D2C7A}" dt="2024-04-12T20:34:51.413" v="1531" actId="962"/>
          <ac:picMkLst>
            <pc:docMk/>
            <pc:sldMk cId="3553189876" sldId="349"/>
            <ac:picMk id="11" creationId="{1CC6A662-F56F-7104-AB65-305360F956CB}"/>
          </ac:picMkLst>
        </pc:picChg>
      </pc:sldChg>
      <pc:sldChg chg="modSp mod">
        <pc:chgData name="Gibson, Robert" userId="60bdf4c2-041f-416e-a621-fbbd87a4773c" providerId="ADAL" clId="{2AEC05D8-D849-48FD-87A1-7DE23C8D2C7A}" dt="2024-04-12T20:35:16.248" v="1643" actId="962"/>
        <pc:sldMkLst>
          <pc:docMk/>
          <pc:sldMk cId="126677551" sldId="350"/>
        </pc:sldMkLst>
        <pc:picChg chg="mod">
          <ac:chgData name="Gibson, Robert" userId="60bdf4c2-041f-416e-a621-fbbd87a4773c" providerId="ADAL" clId="{2AEC05D8-D849-48FD-87A1-7DE23C8D2C7A}" dt="2024-04-12T20:35:16.248" v="1643" actId="962"/>
          <ac:picMkLst>
            <pc:docMk/>
            <pc:sldMk cId="126677551" sldId="350"/>
            <ac:picMk id="11" creationId="{1CC6A662-F56F-7104-AB65-305360F956CB}"/>
          </ac:picMkLst>
        </pc:picChg>
      </pc:sldChg>
      <pc:sldChg chg="modSp mod">
        <pc:chgData name="Gibson, Robert" userId="60bdf4c2-041f-416e-a621-fbbd87a4773c" providerId="ADAL" clId="{2AEC05D8-D849-48FD-87A1-7DE23C8D2C7A}" dt="2024-04-12T20:35:46.327" v="1859" actId="962"/>
        <pc:sldMkLst>
          <pc:docMk/>
          <pc:sldMk cId="4280797784" sldId="351"/>
        </pc:sldMkLst>
        <pc:picChg chg="mod">
          <ac:chgData name="Gibson, Robert" userId="60bdf4c2-041f-416e-a621-fbbd87a4773c" providerId="ADAL" clId="{2AEC05D8-D849-48FD-87A1-7DE23C8D2C7A}" dt="2024-04-12T20:35:46.327" v="1859" actId="962"/>
          <ac:picMkLst>
            <pc:docMk/>
            <pc:sldMk cId="4280797784" sldId="351"/>
            <ac:picMk id="11" creationId="{1CC6A662-F56F-7104-AB65-305360F956CB}"/>
          </ac:picMkLst>
        </pc:picChg>
      </pc:sldChg>
      <pc:sldChg chg="modSp mod">
        <pc:chgData name="Gibson, Robert" userId="60bdf4c2-041f-416e-a621-fbbd87a4773c" providerId="ADAL" clId="{2AEC05D8-D849-48FD-87A1-7DE23C8D2C7A}" dt="2024-04-12T20:36:07.925" v="1957" actId="962"/>
        <pc:sldMkLst>
          <pc:docMk/>
          <pc:sldMk cId="4294043774" sldId="352"/>
        </pc:sldMkLst>
        <pc:picChg chg="mod">
          <ac:chgData name="Gibson, Robert" userId="60bdf4c2-041f-416e-a621-fbbd87a4773c" providerId="ADAL" clId="{2AEC05D8-D849-48FD-87A1-7DE23C8D2C7A}" dt="2024-04-12T20:36:07.925" v="1957" actId="962"/>
          <ac:picMkLst>
            <pc:docMk/>
            <pc:sldMk cId="4294043774" sldId="352"/>
            <ac:picMk id="11" creationId="{1CC6A662-F56F-7104-AB65-305360F956CB}"/>
          </ac:picMkLst>
        </pc:picChg>
      </pc:sldChg>
      <pc:sldChg chg="modSp mod">
        <pc:chgData name="Gibson, Robert" userId="60bdf4c2-041f-416e-a621-fbbd87a4773c" providerId="ADAL" clId="{2AEC05D8-D849-48FD-87A1-7DE23C8D2C7A}" dt="2024-04-12T20:36:32.649" v="2085" actId="962"/>
        <pc:sldMkLst>
          <pc:docMk/>
          <pc:sldMk cId="1345149736" sldId="353"/>
        </pc:sldMkLst>
        <pc:picChg chg="mod">
          <ac:chgData name="Gibson, Robert" userId="60bdf4c2-041f-416e-a621-fbbd87a4773c" providerId="ADAL" clId="{2AEC05D8-D849-48FD-87A1-7DE23C8D2C7A}" dt="2024-04-12T20:36:32.649" v="2085" actId="962"/>
          <ac:picMkLst>
            <pc:docMk/>
            <pc:sldMk cId="1345149736" sldId="353"/>
            <ac:picMk id="11" creationId="{1CC6A662-F56F-7104-AB65-305360F956CB}"/>
          </ac:picMkLst>
        </pc:picChg>
      </pc:sldChg>
      <pc:sldChg chg="modSp mod">
        <pc:chgData name="Gibson, Robert" userId="60bdf4c2-041f-416e-a621-fbbd87a4773c" providerId="ADAL" clId="{2AEC05D8-D849-48FD-87A1-7DE23C8D2C7A}" dt="2024-04-12T20:36:46.785" v="2163" actId="962"/>
        <pc:sldMkLst>
          <pc:docMk/>
          <pc:sldMk cId="905819473" sldId="354"/>
        </pc:sldMkLst>
        <pc:picChg chg="mod">
          <ac:chgData name="Gibson, Robert" userId="60bdf4c2-041f-416e-a621-fbbd87a4773c" providerId="ADAL" clId="{2AEC05D8-D849-48FD-87A1-7DE23C8D2C7A}" dt="2024-04-12T20:36:46.785" v="2163" actId="962"/>
          <ac:picMkLst>
            <pc:docMk/>
            <pc:sldMk cId="905819473" sldId="354"/>
            <ac:picMk id="11" creationId="{1CC6A662-F56F-7104-AB65-305360F956CB}"/>
          </ac:picMkLst>
        </pc:picChg>
      </pc:sldChg>
      <pc:sldChg chg="modSp mod">
        <pc:chgData name="Gibson, Robert" userId="60bdf4c2-041f-416e-a621-fbbd87a4773c" providerId="ADAL" clId="{2AEC05D8-D849-48FD-87A1-7DE23C8D2C7A}" dt="2024-04-12T20:36:56.683" v="2191" actId="962"/>
        <pc:sldMkLst>
          <pc:docMk/>
          <pc:sldMk cId="230386175" sldId="355"/>
        </pc:sldMkLst>
        <pc:picChg chg="mod">
          <ac:chgData name="Gibson, Robert" userId="60bdf4c2-041f-416e-a621-fbbd87a4773c" providerId="ADAL" clId="{2AEC05D8-D849-48FD-87A1-7DE23C8D2C7A}" dt="2024-04-12T20:36:56.683" v="2191" actId="962"/>
          <ac:picMkLst>
            <pc:docMk/>
            <pc:sldMk cId="230386175" sldId="355"/>
            <ac:picMk id="11" creationId="{1CC6A662-F56F-7104-AB65-305360F956CB}"/>
          </ac:picMkLst>
        </pc:picChg>
      </pc:sldChg>
      <pc:sldChg chg="modSp mod">
        <pc:chgData name="Gibson, Robert" userId="60bdf4c2-041f-416e-a621-fbbd87a4773c" providerId="ADAL" clId="{2AEC05D8-D849-48FD-87A1-7DE23C8D2C7A}" dt="2024-04-12T20:32:30.857" v="987" actId="962"/>
        <pc:sldMkLst>
          <pc:docMk/>
          <pc:sldMk cId="2505957319" sldId="358"/>
        </pc:sldMkLst>
        <pc:picChg chg="mod">
          <ac:chgData name="Gibson, Robert" userId="60bdf4c2-041f-416e-a621-fbbd87a4773c" providerId="ADAL" clId="{2AEC05D8-D849-48FD-87A1-7DE23C8D2C7A}" dt="2024-04-12T20:32:30.857" v="987" actId="962"/>
          <ac:picMkLst>
            <pc:docMk/>
            <pc:sldMk cId="2505957319" sldId="358"/>
            <ac:picMk id="11" creationId="{1CC6A662-F56F-7104-AB65-305360F956CB}"/>
          </ac:picMkLst>
        </pc:picChg>
      </pc:sldChg>
      <pc:sldChg chg="addSp modSp mod">
        <pc:chgData name="Gibson, Robert" userId="60bdf4c2-041f-416e-a621-fbbd87a4773c" providerId="ADAL" clId="{2AEC05D8-D849-48FD-87A1-7DE23C8D2C7A}" dt="2024-05-02T19:03:03.160" v="2682" actId="20577"/>
        <pc:sldMkLst>
          <pc:docMk/>
          <pc:sldMk cId="847820792" sldId="359"/>
        </pc:sldMkLst>
        <pc:spChg chg="add mod">
          <ac:chgData name="Gibson, Robert" userId="60bdf4c2-041f-416e-a621-fbbd87a4773c" providerId="ADAL" clId="{2AEC05D8-D849-48FD-87A1-7DE23C8D2C7A}" dt="2024-05-02T19:03:03.160" v="2682" actId="20577"/>
          <ac:spMkLst>
            <pc:docMk/>
            <pc:sldMk cId="847820792" sldId="359"/>
            <ac:spMk id="3" creationId="{7E2C113A-8038-F25F-928B-BCC6E58AEBDD}"/>
          </ac:spMkLst>
        </pc:spChg>
        <pc:spChg chg="mod">
          <ac:chgData name="Gibson, Robert" userId="60bdf4c2-041f-416e-a621-fbbd87a4773c" providerId="ADAL" clId="{2AEC05D8-D849-48FD-87A1-7DE23C8D2C7A}" dt="2024-05-02T19:00:57.306" v="2656" actId="20577"/>
          <ac:spMkLst>
            <pc:docMk/>
            <pc:sldMk cId="847820792" sldId="359"/>
            <ac:spMk id="31" creationId="{C3E51EF8-B1E1-75AC-8E0B-6375792C7898}"/>
          </ac:spMkLst>
        </pc:spChg>
        <pc:picChg chg="mod">
          <ac:chgData name="Gibson, Robert" userId="60bdf4c2-041f-416e-a621-fbbd87a4773c" providerId="ADAL" clId="{2AEC05D8-D849-48FD-87A1-7DE23C8D2C7A}" dt="2024-04-12T20:32:53.851" v="1093" actId="962"/>
          <ac:picMkLst>
            <pc:docMk/>
            <pc:sldMk cId="847820792" sldId="359"/>
            <ac:picMk id="16" creationId="{9E0F3C38-4EB4-A2C0-B706-042AAEE1D8A0}"/>
          </ac:picMkLst>
        </pc:picChg>
        <pc:picChg chg="mod">
          <ac:chgData name="Gibson, Robert" userId="60bdf4c2-041f-416e-a621-fbbd87a4773c" providerId="ADAL" clId="{2AEC05D8-D849-48FD-87A1-7DE23C8D2C7A}" dt="2024-04-15T18:17:37.822" v="2550" actId="962"/>
          <ac:picMkLst>
            <pc:docMk/>
            <pc:sldMk cId="847820792" sldId="359"/>
            <ac:picMk id="20" creationId="{85843DEC-1554-6237-BEC7-9FCEB527D78C}"/>
          </ac:picMkLst>
        </pc:picChg>
        <pc:picChg chg="mod">
          <ac:chgData name="Gibson, Robert" userId="60bdf4c2-041f-416e-a621-fbbd87a4773c" providerId="ADAL" clId="{2AEC05D8-D849-48FD-87A1-7DE23C8D2C7A}" dt="2024-04-12T20:41:06.416" v="2488" actId="962"/>
          <ac:picMkLst>
            <pc:docMk/>
            <pc:sldMk cId="847820792" sldId="359"/>
            <ac:picMk id="28" creationId="{7514B42B-F945-D5D2-3FFD-70767FAED162}"/>
          </ac:picMkLst>
        </pc:picChg>
      </pc:sldChg>
      <pc:sldChg chg="addSp modSp mod">
        <pc:chgData name="Gibson, Robert" userId="60bdf4c2-041f-416e-a621-fbbd87a4773c" providerId="ADAL" clId="{2AEC05D8-D849-48FD-87A1-7DE23C8D2C7A}" dt="2024-05-02T19:03:15.840" v="2685" actId="20577"/>
        <pc:sldMkLst>
          <pc:docMk/>
          <pc:sldMk cId="3301958324" sldId="361"/>
        </pc:sldMkLst>
        <pc:spChg chg="add mod">
          <ac:chgData name="Gibson, Robert" userId="60bdf4c2-041f-416e-a621-fbbd87a4773c" providerId="ADAL" clId="{2AEC05D8-D849-48FD-87A1-7DE23C8D2C7A}" dt="2024-05-02T19:03:15.840" v="2685" actId="20577"/>
          <ac:spMkLst>
            <pc:docMk/>
            <pc:sldMk cId="3301958324" sldId="361"/>
            <ac:spMk id="2" creationId="{8CA531F1-74D3-DE69-F358-C0CAADAD9F28}"/>
          </ac:spMkLst>
        </pc:spChg>
        <pc:spChg chg="mod">
          <ac:chgData name="Gibson, Robert" userId="60bdf4c2-041f-416e-a621-fbbd87a4773c" providerId="ADAL" clId="{2AEC05D8-D849-48FD-87A1-7DE23C8D2C7A}" dt="2024-04-12T20:40:59.926" v="2487" actId="962"/>
          <ac:spMkLst>
            <pc:docMk/>
            <pc:sldMk cId="3301958324" sldId="361"/>
            <ac:spMk id="4" creationId="{A97D4ADD-110C-CD5B-7D66-B52B1A26BC32}"/>
          </ac:spMkLst>
        </pc:spChg>
        <pc:spChg chg="mod">
          <ac:chgData name="Gibson, Robert" userId="60bdf4c2-041f-416e-a621-fbbd87a4773c" providerId="ADAL" clId="{2AEC05D8-D849-48FD-87A1-7DE23C8D2C7A}" dt="2024-05-02T19:00:47.806" v="2655" actId="14100"/>
          <ac:spMkLst>
            <pc:docMk/>
            <pc:sldMk cId="3301958324" sldId="361"/>
            <ac:spMk id="8" creationId="{85779FAF-7500-50C3-7E13-AB4D78E3215E}"/>
          </ac:spMkLst>
        </pc:spChg>
        <pc:picChg chg="mod">
          <ac:chgData name="Gibson, Robert" userId="60bdf4c2-041f-416e-a621-fbbd87a4773c" providerId="ADAL" clId="{2AEC05D8-D849-48FD-87A1-7DE23C8D2C7A}" dt="2024-04-12T20:40:45.868" v="2486" actId="962"/>
          <ac:picMkLst>
            <pc:docMk/>
            <pc:sldMk cId="3301958324" sldId="361"/>
            <ac:picMk id="5" creationId="{F0EF6E92-DF2B-F446-7FE9-AEFC63C3BC30}"/>
          </ac:picMkLst>
        </pc:picChg>
        <pc:picChg chg="mod">
          <ac:chgData name="Gibson, Robert" userId="60bdf4c2-041f-416e-a621-fbbd87a4773c" providerId="ADAL" clId="{2AEC05D8-D849-48FD-87A1-7DE23C8D2C7A}" dt="2024-04-15T18:18:24.879" v="2551" actId="962"/>
          <ac:picMkLst>
            <pc:docMk/>
            <pc:sldMk cId="3301958324" sldId="361"/>
            <ac:picMk id="20" creationId="{85843DEC-1554-6237-BEC7-9FCEB527D78C}"/>
          </ac:picMkLst>
        </pc:picChg>
        <pc:picChg chg="mod">
          <ac:chgData name="Gibson, Robert" userId="60bdf4c2-041f-416e-a621-fbbd87a4773c" providerId="ADAL" clId="{2AEC05D8-D849-48FD-87A1-7DE23C8D2C7A}" dt="2024-04-12T20:33:26.481" v="1145" actId="962"/>
          <ac:picMkLst>
            <pc:docMk/>
            <pc:sldMk cId="3301958324" sldId="361"/>
            <ac:picMk id="28" creationId="{7514B42B-F945-D5D2-3FFD-70767FAED162}"/>
          </ac:picMkLst>
        </pc:picChg>
      </pc:sldChg>
      <pc:sldChg chg="modSp mod">
        <pc:chgData name="Gibson, Robert" userId="60bdf4c2-041f-416e-a621-fbbd87a4773c" providerId="ADAL" clId="{2AEC05D8-D849-48FD-87A1-7DE23C8D2C7A}" dt="2024-04-12T20:33:46.007" v="1195" actId="962"/>
        <pc:sldMkLst>
          <pc:docMk/>
          <pc:sldMk cId="192369519" sldId="362"/>
        </pc:sldMkLst>
        <pc:picChg chg="mod">
          <ac:chgData name="Gibson, Robert" userId="60bdf4c2-041f-416e-a621-fbbd87a4773c" providerId="ADAL" clId="{2AEC05D8-D849-48FD-87A1-7DE23C8D2C7A}" dt="2024-04-12T20:33:46.007" v="1195" actId="962"/>
          <ac:picMkLst>
            <pc:docMk/>
            <pc:sldMk cId="192369519" sldId="362"/>
            <ac:picMk id="31" creationId="{4E870AD8-D9DE-2774-D295-2A608C3A7CAF}"/>
          </ac:picMkLst>
        </pc:picChg>
      </pc:sldChg>
      <pc:sldChg chg="modSp mod">
        <pc:chgData name="Gibson, Robert" userId="60bdf4c2-041f-416e-a621-fbbd87a4773c" providerId="ADAL" clId="{2AEC05D8-D849-48FD-87A1-7DE23C8D2C7A}" dt="2024-04-15T18:13:24.957" v="2545" actId="18131"/>
        <pc:sldMkLst>
          <pc:docMk/>
          <pc:sldMk cId="2691361431" sldId="364"/>
        </pc:sldMkLst>
        <pc:picChg chg="mod modCrop">
          <ac:chgData name="Gibson, Robert" userId="60bdf4c2-041f-416e-a621-fbbd87a4773c" providerId="ADAL" clId="{2AEC05D8-D849-48FD-87A1-7DE23C8D2C7A}" dt="2024-04-15T18:13:24.957" v="2545" actId="18131"/>
          <ac:picMkLst>
            <pc:docMk/>
            <pc:sldMk cId="2691361431" sldId="364"/>
            <ac:picMk id="7" creationId="{2673E88E-2B4C-F35B-82C3-AA9889B74D41}"/>
          </ac:picMkLst>
        </pc:picChg>
      </pc:sldChg>
      <pc:sldChg chg="modSp mod">
        <pc:chgData name="Gibson, Robert" userId="60bdf4c2-041f-416e-a621-fbbd87a4773c" providerId="ADAL" clId="{2AEC05D8-D849-48FD-87A1-7DE23C8D2C7A}" dt="2024-04-12T20:28:58.330" v="99" actId="962"/>
        <pc:sldMkLst>
          <pc:docMk/>
          <pc:sldMk cId="2118614458" sldId="365"/>
        </pc:sldMkLst>
        <pc:picChg chg="mod">
          <ac:chgData name="Gibson, Robert" userId="60bdf4c2-041f-416e-a621-fbbd87a4773c" providerId="ADAL" clId="{2AEC05D8-D849-48FD-87A1-7DE23C8D2C7A}" dt="2024-04-12T20:28:58.330" v="99" actId="962"/>
          <ac:picMkLst>
            <pc:docMk/>
            <pc:sldMk cId="2118614458" sldId="365"/>
            <ac:picMk id="6" creationId="{DE061369-F4C6-F5EA-0C45-F55812B1BF5E}"/>
          </ac:picMkLst>
        </pc:picChg>
      </pc:sldChg>
    </pc:docChg>
  </pc:docChgLst>
  <pc:docChgLst>
    <pc:chgData name="Gibson, Robert" userId="60bdf4c2-041f-416e-a621-fbbd87a4773c" providerId="ADAL" clId="{1D8DBF89-3477-4374-A6C2-6E41B1CE761B}"/>
    <pc:docChg chg="undo custSel addSld delSld modSld">
      <pc:chgData name="Gibson, Robert" userId="60bdf4c2-041f-416e-a621-fbbd87a4773c" providerId="ADAL" clId="{1D8DBF89-3477-4374-A6C2-6E41B1CE761B}" dt="2024-04-12T19:37:11.626" v="924" actId="1038"/>
      <pc:docMkLst>
        <pc:docMk/>
      </pc:docMkLst>
      <pc:sldChg chg="del">
        <pc:chgData name="Gibson, Robert" userId="60bdf4c2-041f-416e-a621-fbbd87a4773c" providerId="ADAL" clId="{1D8DBF89-3477-4374-A6C2-6E41B1CE761B}" dt="2024-04-12T19:32:56.116" v="783" actId="2696"/>
        <pc:sldMkLst>
          <pc:docMk/>
          <pc:sldMk cId="1305950494" sldId="275"/>
        </pc:sldMkLst>
      </pc:sldChg>
      <pc:sldChg chg="addSp modSp mod modClrScheme chgLayout">
        <pc:chgData name="Gibson, Robert" userId="60bdf4c2-041f-416e-a621-fbbd87a4773c" providerId="ADAL" clId="{1D8DBF89-3477-4374-A6C2-6E41B1CE761B}" dt="2024-04-12T19:37:11.626" v="924" actId="1038"/>
        <pc:sldMkLst>
          <pc:docMk/>
          <pc:sldMk cId="3024596719" sldId="277"/>
        </pc:sldMkLst>
        <pc:spChg chg="mod ord">
          <ac:chgData name="Gibson, Robert" userId="60bdf4c2-041f-416e-a621-fbbd87a4773c" providerId="ADAL" clId="{1D8DBF89-3477-4374-A6C2-6E41B1CE761B}" dt="2024-04-12T19:22:51.581" v="672" actId="14100"/>
          <ac:spMkLst>
            <pc:docMk/>
            <pc:sldMk cId="3024596719" sldId="277"/>
            <ac:spMk id="2" creationId="{9FC08605-90F9-F737-A8B2-28B51B901CA9}"/>
          </ac:spMkLst>
        </pc:spChg>
        <pc:spChg chg="mod ord">
          <ac:chgData name="Gibson, Robert" userId="60bdf4c2-041f-416e-a621-fbbd87a4773c" providerId="ADAL" clId="{1D8DBF89-3477-4374-A6C2-6E41B1CE761B}" dt="2024-04-12T19:22:47.422" v="671" actId="1076"/>
          <ac:spMkLst>
            <pc:docMk/>
            <pc:sldMk cId="3024596719" sldId="277"/>
            <ac:spMk id="3" creationId="{15BC7A4F-A3A7-A19D-1F2F-DFD6A63A2D83}"/>
          </ac:spMkLst>
        </pc:spChg>
        <pc:spChg chg="mod">
          <ac:chgData name="Gibson, Robert" userId="60bdf4c2-041f-416e-a621-fbbd87a4773c" providerId="ADAL" clId="{1D8DBF89-3477-4374-A6C2-6E41B1CE761B}" dt="2024-04-12T19:37:11.626" v="924" actId="1038"/>
          <ac:spMkLst>
            <pc:docMk/>
            <pc:sldMk cId="3024596719" sldId="277"/>
            <ac:spMk id="4" creationId="{8C9A850B-3221-D559-2A7F-25828B96EE47}"/>
          </ac:spMkLst>
        </pc:spChg>
        <pc:spChg chg="add mod">
          <ac:chgData name="Gibson, Robert" userId="60bdf4c2-041f-416e-a621-fbbd87a4773c" providerId="ADAL" clId="{1D8DBF89-3477-4374-A6C2-6E41B1CE761B}" dt="2024-04-12T19:22:20.420" v="665"/>
          <ac:spMkLst>
            <pc:docMk/>
            <pc:sldMk cId="3024596719" sldId="277"/>
            <ac:spMk id="5" creationId="{FAA901EE-FD83-B87A-F8D0-1F52CE7AE708}"/>
          </ac:spMkLst>
        </pc:spChg>
        <pc:spChg chg="add mod">
          <ac:chgData name="Gibson, Robert" userId="60bdf4c2-041f-416e-a621-fbbd87a4773c" providerId="ADAL" clId="{1D8DBF89-3477-4374-A6C2-6E41B1CE761B}" dt="2024-04-12T19:22:20.420" v="665"/>
          <ac:spMkLst>
            <pc:docMk/>
            <pc:sldMk cId="3024596719" sldId="277"/>
            <ac:spMk id="6" creationId="{33C19184-2A61-C8B7-E02A-49E817EA58CA}"/>
          </ac:spMkLst>
        </pc:spChg>
        <pc:picChg chg="mod ord">
          <ac:chgData name="Gibson, Robert" userId="60bdf4c2-041f-416e-a621-fbbd87a4773c" providerId="ADAL" clId="{1D8DBF89-3477-4374-A6C2-6E41B1CE761B}" dt="2024-04-12T19:17:02.634" v="528" actId="700"/>
          <ac:picMkLst>
            <pc:docMk/>
            <pc:sldMk cId="3024596719" sldId="277"/>
            <ac:picMk id="10" creationId="{37D602E5-FA03-C554-3860-B2299E5B1396}"/>
          </ac:picMkLst>
        </pc:picChg>
      </pc:sldChg>
      <pc:sldChg chg="addSp delSp modSp mod">
        <pc:chgData name="Gibson, Robert" userId="60bdf4c2-041f-416e-a621-fbbd87a4773c" providerId="ADAL" clId="{1D8DBF89-3477-4374-A6C2-6E41B1CE761B}" dt="2024-04-12T19:34:12.226" v="811" actId="18131"/>
        <pc:sldMkLst>
          <pc:docMk/>
          <pc:sldMk cId="2638631935" sldId="312"/>
        </pc:sldMkLst>
        <pc:spChg chg="del">
          <ac:chgData name="Gibson, Robert" userId="60bdf4c2-041f-416e-a621-fbbd87a4773c" providerId="ADAL" clId="{1D8DBF89-3477-4374-A6C2-6E41B1CE761B}" dt="2024-04-12T19:33:53.965" v="785" actId="931"/>
          <ac:spMkLst>
            <pc:docMk/>
            <pc:sldMk cId="2638631935" sldId="312"/>
            <ac:spMk id="4" creationId="{F7A2D4A0-72ED-59D9-CAF7-856A70359896}"/>
          </ac:spMkLst>
        </pc:spChg>
        <pc:picChg chg="add mod modCrop">
          <ac:chgData name="Gibson, Robert" userId="60bdf4c2-041f-416e-a621-fbbd87a4773c" providerId="ADAL" clId="{1D8DBF89-3477-4374-A6C2-6E41B1CE761B}" dt="2024-04-12T19:34:12.226" v="811" actId="18131"/>
          <ac:picMkLst>
            <pc:docMk/>
            <pc:sldMk cId="2638631935" sldId="312"/>
            <ac:picMk id="6" creationId="{8B0D0AF4-7D9D-C1F4-5478-968AB87985FF}"/>
          </ac:picMkLst>
        </pc:picChg>
      </pc:sldChg>
      <pc:sldChg chg="del">
        <pc:chgData name="Gibson, Robert" userId="60bdf4c2-041f-416e-a621-fbbd87a4773c" providerId="ADAL" clId="{1D8DBF89-3477-4374-A6C2-6E41B1CE761B}" dt="2024-04-12T19:33:11.684" v="784" actId="2696"/>
        <pc:sldMkLst>
          <pc:docMk/>
          <pc:sldMk cId="3160596309" sldId="326"/>
        </pc:sldMkLst>
      </pc:sldChg>
      <pc:sldChg chg="del">
        <pc:chgData name="Gibson, Robert" userId="60bdf4c2-041f-416e-a621-fbbd87a4773c" providerId="ADAL" clId="{1D8DBF89-3477-4374-A6C2-6E41B1CE761B}" dt="2024-04-11T21:47:58.858" v="379" actId="2696"/>
        <pc:sldMkLst>
          <pc:docMk/>
          <pc:sldMk cId="174110197" sldId="328"/>
        </pc:sldMkLst>
      </pc:sldChg>
      <pc:sldChg chg="addSp modSp mod">
        <pc:chgData name="Gibson, Robert" userId="60bdf4c2-041f-416e-a621-fbbd87a4773c" providerId="ADAL" clId="{1D8DBF89-3477-4374-A6C2-6E41B1CE761B}" dt="2024-04-11T21:34:06.984" v="77" actId="1038"/>
        <pc:sldMkLst>
          <pc:docMk/>
          <pc:sldMk cId="552075289" sldId="333"/>
        </pc:sldMkLst>
        <pc:spChg chg="add mod">
          <ac:chgData name="Gibson, Robert" userId="60bdf4c2-041f-416e-a621-fbbd87a4773c" providerId="ADAL" clId="{1D8DBF89-3477-4374-A6C2-6E41B1CE761B}" dt="2024-04-11T21:34:06.984" v="77" actId="1038"/>
          <ac:spMkLst>
            <pc:docMk/>
            <pc:sldMk cId="552075289" sldId="333"/>
            <ac:spMk id="3" creationId="{B843AA35-3BC2-FF5A-4E4A-465BD232B76B}"/>
          </ac:spMkLst>
        </pc:spChg>
        <pc:picChg chg="mod modCrop">
          <ac:chgData name="Gibson, Robert" userId="60bdf4c2-041f-416e-a621-fbbd87a4773c" providerId="ADAL" clId="{1D8DBF89-3477-4374-A6C2-6E41B1CE761B}" dt="2024-04-11T21:32:58.020" v="51" actId="18131"/>
          <ac:picMkLst>
            <pc:docMk/>
            <pc:sldMk cId="552075289" sldId="333"/>
            <ac:picMk id="31" creationId="{4E870AD8-D9DE-2774-D295-2A608C3A7CAF}"/>
          </ac:picMkLst>
        </pc:picChg>
      </pc:sldChg>
      <pc:sldChg chg="modSp mod">
        <pc:chgData name="Gibson, Robert" userId="60bdf4c2-041f-416e-a621-fbbd87a4773c" providerId="ADAL" clId="{1D8DBF89-3477-4374-A6C2-6E41B1CE761B}" dt="2024-04-11T21:34:27.547" v="106" actId="1038"/>
        <pc:sldMkLst>
          <pc:docMk/>
          <pc:sldMk cId="190189950" sldId="334"/>
        </pc:sldMkLst>
        <pc:spChg chg="mod">
          <ac:chgData name="Gibson, Robert" userId="60bdf4c2-041f-416e-a621-fbbd87a4773c" providerId="ADAL" clId="{1D8DBF89-3477-4374-A6C2-6E41B1CE761B}" dt="2024-04-11T21:34:27.547" v="106" actId="1038"/>
          <ac:spMkLst>
            <pc:docMk/>
            <pc:sldMk cId="190189950" sldId="334"/>
            <ac:spMk id="9" creationId="{83DFA406-16B7-1A19-C838-D7403407CAD5}"/>
          </ac:spMkLst>
        </pc:spChg>
      </pc:sldChg>
      <pc:sldChg chg="modSp mod">
        <pc:chgData name="Gibson, Robert" userId="60bdf4c2-041f-416e-a621-fbbd87a4773c" providerId="ADAL" clId="{1D8DBF89-3477-4374-A6C2-6E41B1CE761B}" dt="2024-04-11T21:35:18.798" v="142" actId="1038"/>
        <pc:sldMkLst>
          <pc:docMk/>
          <pc:sldMk cId="3602265487" sldId="337"/>
        </pc:sldMkLst>
        <pc:spChg chg="mod">
          <ac:chgData name="Gibson, Robert" userId="60bdf4c2-041f-416e-a621-fbbd87a4773c" providerId="ADAL" clId="{1D8DBF89-3477-4374-A6C2-6E41B1CE761B}" dt="2024-04-11T21:35:18.798" v="142" actId="1038"/>
          <ac:spMkLst>
            <pc:docMk/>
            <pc:sldMk cId="3602265487" sldId="337"/>
            <ac:spMk id="2" creationId="{6AD80DF9-AFC8-444A-F913-33B4F608A598}"/>
          </ac:spMkLst>
        </pc:spChg>
      </pc:sldChg>
      <pc:sldChg chg="modSp mod">
        <pc:chgData name="Gibson, Robert" userId="60bdf4c2-041f-416e-a621-fbbd87a4773c" providerId="ADAL" clId="{1D8DBF89-3477-4374-A6C2-6E41B1CE761B}" dt="2024-04-12T15:18:30.224" v="526" actId="18131"/>
        <pc:sldMkLst>
          <pc:docMk/>
          <pc:sldMk cId="916653952" sldId="340"/>
        </pc:sldMkLst>
        <pc:spChg chg="mod">
          <ac:chgData name="Gibson, Robert" userId="60bdf4c2-041f-416e-a621-fbbd87a4773c" providerId="ADAL" clId="{1D8DBF89-3477-4374-A6C2-6E41B1CE761B}" dt="2024-04-11T21:41:31.778" v="366" actId="1036"/>
          <ac:spMkLst>
            <pc:docMk/>
            <pc:sldMk cId="916653952" sldId="340"/>
            <ac:spMk id="12" creationId="{5F5559EC-B294-295B-13DB-2256974766B6}"/>
          </ac:spMkLst>
        </pc:spChg>
        <pc:picChg chg="mod modCrop">
          <ac:chgData name="Gibson, Robert" userId="60bdf4c2-041f-416e-a621-fbbd87a4773c" providerId="ADAL" clId="{1D8DBF89-3477-4374-A6C2-6E41B1CE761B}" dt="2024-04-12T15:18:30.224" v="526" actId="18131"/>
          <ac:picMkLst>
            <pc:docMk/>
            <pc:sldMk cId="916653952" sldId="340"/>
            <ac:picMk id="11" creationId="{1CC6A662-F56F-7104-AB65-305360F956CB}"/>
          </ac:picMkLst>
        </pc:picChg>
      </pc:sldChg>
      <pc:sldChg chg="modSp mod">
        <pc:chgData name="Gibson, Robert" userId="60bdf4c2-041f-416e-a621-fbbd87a4773c" providerId="ADAL" clId="{1D8DBF89-3477-4374-A6C2-6E41B1CE761B}" dt="2024-04-11T21:41:50.506" v="377" actId="1037"/>
        <pc:sldMkLst>
          <pc:docMk/>
          <pc:sldMk cId="2326406226" sldId="342"/>
        </pc:sldMkLst>
        <pc:spChg chg="mod">
          <ac:chgData name="Gibson, Robert" userId="60bdf4c2-041f-416e-a621-fbbd87a4773c" providerId="ADAL" clId="{1D8DBF89-3477-4374-A6C2-6E41B1CE761B}" dt="2024-04-11T21:41:50.506" v="377" actId="1037"/>
          <ac:spMkLst>
            <pc:docMk/>
            <pc:sldMk cId="2326406226" sldId="342"/>
            <ac:spMk id="2" creationId="{6242D5E1-5F78-14A0-64DA-B2AAD4357C87}"/>
          </ac:spMkLst>
        </pc:spChg>
      </pc:sldChg>
      <pc:sldChg chg="modSp mod">
        <pc:chgData name="Gibson, Robert" userId="60bdf4c2-041f-416e-a621-fbbd87a4773c" providerId="ADAL" clId="{1D8DBF89-3477-4374-A6C2-6E41B1CE761B}" dt="2024-04-11T21:39:38.218" v="321" actId="1037"/>
        <pc:sldMkLst>
          <pc:docMk/>
          <pc:sldMk cId="2608362495" sldId="344"/>
        </pc:sldMkLst>
        <pc:spChg chg="mod">
          <ac:chgData name="Gibson, Robert" userId="60bdf4c2-041f-416e-a621-fbbd87a4773c" providerId="ADAL" clId="{1D8DBF89-3477-4374-A6C2-6E41B1CE761B}" dt="2024-04-11T21:39:38.218" v="321" actId="1037"/>
          <ac:spMkLst>
            <pc:docMk/>
            <pc:sldMk cId="2608362495" sldId="344"/>
            <ac:spMk id="2" creationId="{B5C422FC-3319-AB1B-B700-09C4AB138F52}"/>
          </ac:spMkLst>
        </pc:spChg>
      </pc:sldChg>
      <pc:sldChg chg="modSp mod">
        <pc:chgData name="Gibson, Robert" userId="60bdf4c2-041f-416e-a621-fbbd87a4773c" providerId="ADAL" clId="{1D8DBF89-3477-4374-A6C2-6E41B1CE761B}" dt="2024-04-11T21:36:47.262" v="237" actId="1036"/>
        <pc:sldMkLst>
          <pc:docMk/>
          <pc:sldMk cId="4276675912" sldId="347"/>
        </pc:sldMkLst>
        <pc:spChg chg="mod">
          <ac:chgData name="Gibson, Robert" userId="60bdf4c2-041f-416e-a621-fbbd87a4773c" providerId="ADAL" clId="{1D8DBF89-3477-4374-A6C2-6E41B1CE761B}" dt="2024-04-11T21:36:47.262" v="237" actId="1036"/>
          <ac:spMkLst>
            <pc:docMk/>
            <pc:sldMk cId="4276675912" sldId="347"/>
            <ac:spMk id="2" creationId="{0679B44A-F268-A154-FC94-D597305734D4}"/>
          </ac:spMkLst>
        </pc:spChg>
      </pc:sldChg>
      <pc:sldChg chg="modSp mod">
        <pc:chgData name="Gibson, Robert" userId="60bdf4c2-041f-416e-a621-fbbd87a4773c" providerId="ADAL" clId="{1D8DBF89-3477-4374-A6C2-6E41B1CE761B}" dt="2024-04-11T21:37:23.754" v="269" actId="1036"/>
        <pc:sldMkLst>
          <pc:docMk/>
          <pc:sldMk cId="3553189876" sldId="349"/>
        </pc:sldMkLst>
        <pc:spChg chg="mod">
          <ac:chgData name="Gibson, Robert" userId="60bdf4c2-041f-416e-a621-fbbd87a4773c" providerId="ADAL" clId="{1D8DBF89-3477-4374-A6C2-6E41B1CE761B}" dt="2024-04-11T21:37:23.754" v="269" actId="1036"/>
          <ac:spMkLst>
            <pc:docMk/>
            <pc:sldMk cId="3553189876" sldId="349"/>
            <ac:spMk id="4" creationId="{BB2ECFB8-8FDC-66E4-5194-364C7BE31F80}"/>
          </ac:spMkLst>
        </pc:spChg>
      </pc:sldChg>
      <pc:sldChg chg="modSp mod">
        <pc:chgData name="Gibson, Robert" userId="60bdf4c2-041f-416e-a621-fbbd87a4773c" providerId="ADAL" clId="{1D8DBF89-3477-4374-A6C2-6E41B1CE761B}" dt="2024-04-12T15:03:18.316" v="489" actId="207"/>
        <pc:sldMkLst>
          <pc:docMk/>
          <pc:sldMk cId="126677551" sldId="350"/>
        </pc:sldMkLst>
        <pc:spChg chg="mod">
          <ac:chgData name="Gibson, Robert" userId="60bdf4c2-041f-416e-a621-fbbd87a4773c" providerId="ADAL" clId="{1D8DBF89-3477-4374-A6C2-6E41B1CE761B}" dt="2024-04-12T15:03:18.316" v="489" actId="207"/>
          <ac:spMkLst>
            <pc:docMk/>
            <pc:sldMk cId="126677551" sldId="350"/>
            <ac:spMk id="4" creationId="{BB2ECFB8-8FDC-66E4-5194-364C7BE31F80}"/>
          </ac:spMkLst>
        </pc:spChg>
        <pc:picChg chg="mod modCrop">
          <ac:chgData name="Gibson, Robert" userId="60bdf4c2-041f-416e-a621-fbbd87a4773c" providerId="ADAL" clId="{1D8DBF89-3477-4374-A6C2-6E41B1CE761B}" dt="2024-04-12T15:02:06.462" v="485" actId="18131"/>
          <ac:picMkLst>
            <pc:docMk/>
            <pc:sldMk cId="126677551" sldId="350"/>
            <ac:picMk id="11" creationId="{1CC6A662-F56F-7104-AB65-305360F956CB}"/>
          </ac:picMkLst>
        </pc:picChg>
      </pc:sldChg>
      <pc:sldChg chg="addSp modSp mod">
        <pc:chgData name="Gibson, Robert" userId="60bdf4c2-041f-416e-a621-fbbd87a4773c" providerId="ADAL" clId="{1D8DBF89-3477-4374-A6C2-6E41B1CE761B}" dt="2024-04-12T15:04:00.907" v="497" actId="18131"/>
        <pc:sldMkLst>
          <pc:docMk/>
          <pc:sldMk cId="4280797784" sldId="351"/>
        </pc:sldMkLst>
        <pc:spChg chg="mod">
          <ac:chgData name="Gibson, Robert" userId="60bdf4c2-041f-416e-a621-fbbd87a4773c" providerId="ADAL" clId="{1D8DBF89-3477-4374-A6C2-6E41B1CE761B}" dt="2024-04-11T21:39:14.025" v="310" actId="1037"/>
          <ac:spMkLst>
            <pc:docMk/>
            <pc:sldMk cId="4280797784" sldId="351"/>
            <ac:spMk id="4" creationId="{BB2ECFB8-8FDC-66E4-5194-364C7BE31F80}"/>
          </ac:spMkLst>
        </pc:spChg>
        <pc:picChg chg="add mod">
          <ac:chgData name="Gibson, Robert" userId="60bdf4c2-041f-416e-a621-fbbd87a4773c" providerId="ADAL" clId="{1D8DBF89-3477-4374-A6C2-6E41B1CE761B}" dt="2024-04-12T14:58:35.842" v="468"/>
          <ac:picMkLst>
            <pc:docMk/>
            <pc:sldMk cId="4280797784" sldId="351"/>
            <ac:picMk id="2" creationId="{3B608E45-4BF7-C863-A7D5-9EBE8959D98C}"/>
          </ac:picMkLst>
        </pc:picChg>
        <pc:picChg chg="mod modCrop">
          <ac:chgData name="Gibson, Robert" userId="60bdf4c2-041f-416e-a621-fbbd87a4773c" providerId="ADAL" clId="{1D8DBF89-3477-4374-A6C2-6E41B1CE761B}" dt="2024-04-12T15:04:00.907" v="497" actId="18131"/>
          <ac:picMkLst>
            <pc:docMk/>
            <pc:sldMk cId="4280797784" sldId="351"/>
            <ac:picMk id="11" creationId="{1CC6A662-F56F-7104-AB65-305360F956CB}"/>
          </ac:picMkLst>
        </pc:picChg>
      </pc:sldChg>
      <pc:sldChg chg="modSp mod">
        <pc:chgData name="Gibson, Robert" userId="60bdf4c2-041f-416e-a621-fbbd87a4773c" providerId="ADAL" clId="{1D8DBF89-3477-4374-A6C2-6E41B1CE761B}" dt="2024-04-11T21:40:06.397" v="339" actId="14100"/>
        <pc:sldMkLst>
          <pc:docMk/>
          <pc:sldMk cId="4294043774" sldId="352"/>
        </pc:sldMkLst>
        <pc:spChg chg="mod">
          <ac:chgData name="Gibson, Robert" userId="60bdf4c2-041f-416e-a621-fbbd87a4773c" providerId="ADAL" clId="{1D8DBF89-3477-4374-A6C2-6E41B1CE761B}" dt="2024-04-11T21:40:06.397" v="339" actId="14100"/>
          <ac:spMkLst>
            <pc:docMk/>
            <pc:sldMk cId="4294043774" sldId="352"/>
            <ac:spMk id="2" creationId="{B5C422FC-3319-AB1B-B700-09C4AB138F52}"/>
          </ac:spMkLst>
        </pc:spChg>
      </pc:sldChg>
      <pc:sldChg chg="modSp mod">
        <pc:chgData name="Gibson, Robert" userId="60bdf4c2-041f-416e-a621-fbbd87a4773c" providerId="ADAL" clId="{1D8DBF89-3477-4374-A6C2-6E41B1CE761B}" dt="2024-04-11T21:40:29.789" v="352" actId="1037"/>
        <pc:sldMkLst>
          <pc:docMk/>
          <pc:sldMk cId="1345149736" sldId="353"/>
        </pc:sldMkLst>
        <pc:spChg chg="mod">
          <ac:chgData name="Gibson, Robert" userId="60bdf4c2-041f-416e-a621-fbbd87a4773c" providerId="ADAL" clId="{1D8DBF89-3477-4374-A6C2-6E41B1CE761B}" dt="2024-04-11T21:40:29.789" v="352" actId="1037"/>
          <ac:spMkLst>
            <pc:docMk/>
            <pc:sldMk cId="1345149736" sldId="353"/>
            <ac:spMk id="2" creationId="{B5C422FC-3319-AB1B-B700-09C4AB138F52}"/>
          </ac:spMkLst>
        </pc:spChg>
      </pc:sldChg>
      <pc:sldChg chg="modSp mod">
        <pc:chgData name="Gibson, Robert" userId="60bdf4c2-041f-416e-a621-fbbd87a4773c" providerId="ADAL" clId="{1D8DBF89-3477-4374-A6C2-6E41B1CE761B}" dt="2024-04-11T21:40:48.673" v="355" actId="1036"/>
        <pc:sldMkLst>
          <pc:docMk/>
          <pc:sldMk cId="905819473" sldId="354"/>
        </pc:sldMkLst>
        <pc:spChg chg="mod">
          <ac:chgData name="Gibson, Robert" userId="60bdf4c2-041f-416e-a621-fbbd87a4773c" providerId="ADAL" clId="{1D8DBF89-3477-4374-A6C2-6E41B1CE761B}" dt="2024-04-11T21:40:48.673" v="355" actId="1036"/>
          <ac:spMkLst>
            <pc:docMk/>
            <pc:sldMk cId="905819473" sldId="354"/>
            <ac:spMk id="2" creationId="{B5C422FC-3319-AB1B-B700-09C4AB138F52}"/>
          </ac:spMkLst>
        </pc:spChg>
      </pc:sldChg>
      <pc:sldChg chg="modSp mod">
        <pc:chgData name="Gibson, Robert" userId="60bdf4c2-041f-416e-a621-fbbd87a4773c" providerId="ADAL" clId="{1D8DBF89-3477-4374-A6C2-6E41B1CE761B}" dt="2024-04-11T21:41:08.092" v="360" actId="1036"/>
        <pc:sldMkLst>
          <pc:docMk/>
          <pc:sldMk cId="230386175" sldId="355"/>
        </pc:sldMkLst>
        <pc:spChg chg="mod">
          <ac:chgData name="Gibson, Robert" userId="60bdf4c2-041f-416e-a621-fbbd87a4773c" providerId="ADAL" clId="{1D8DBF89-3477-4374-A6C2-6E41B1CE761B}" dt="2024-04-11T21:41:08.092" v="360" actId="1036"/>
          <ac:spMkLst>
            <pc:docMk/>
            <pc:sldMk cId="230386175" sldId="355"/>
            <ac:spMk id="2" creationId="{B5C422FC-3319-AB1B-B700-09C4AB138F52}"/>
          </ac:spMkLst>
        </pc:spChg>
      </pc:sldChg>
      <pc:sldChg chg="del">
        <pc:chgData name="Gibson, Robert" userId="60bdf4c2-041f-416e-a621-fbbd87a4773c" providerId="ADAL" clId="{1D8DBF89-3477-4374-A6C2-6E41B1CE761B}" dt="2024-04-11T21:43:50.082" v="378" actId="2696"/>
        <pc:sldMkLst>
          <pc:docMk/>
          <pc:sldMk cId="2966486488" sldId="357"/>
        </pc:sldMkLst>
      </pc:sldChg>
      <pc:sldChg chg="modSp mod modClrScheme chgLayout">
        <pc:chgData name="Gibson, Robert" userId="60bdf4c2-041f-416e-a621-fbbd87a4773c" providerId="ADAL" clId="{1D8DBF89-3477-4374-A6C2-6E41B1CE761B}" dt="2024-04-12T14:57:14.926" v="466" actId="1035"/>
        <pc:sldMkLst>
          <pc:docMk/>
          <pc:sldMk cId="2505957319" sldId="358"/>
        </pc:sldMkLst>
        <pc:spChg chg="mod">
          <ac:chgData name="Gibson, Robert" userId="60bdf4c2-041f-416e-a621-fbbd87a4773c" providerId="ADAL" clId="{1D8DBF89-3477-4374-A6C2-6E41B1CE761B}" dt="2024-04-12T14:57:14.926" v="466" actId="1035"/>
          <ac:spMkLst>
            <pc:docMk/>
            <pc:sldMk cId="2505957319" sldId="358"/>
            <ac:spMk id="2" creationId="{0679B44A-F268-A154-FC94-D597305734D4}"/>
          </ac:spMkLst>
        </pc:spChg>
        <pc:spChg chg="mod ord">
          <ac:chgData name="Gibson, Robert" userId="60bdf4c2-041f-416e-a621-fbbd87a4773c" providerId="ADAL" clId="{1D8DBF89-3477-4374-A6C2-6E41B1CE761B}" dt="2024-04-11T21:52:53.448" v="419" actId="14100"/>
          <ac:spMkLst>
            <pc:docMk/>
            <pc:sldMk cId="2505957319" sldId="358"/>
            <ac:spMk id="3" creationId="{E6AC9F79-EC6D-B7E3-59DE-1720E3698F6A}"/>
          </ac:spMkLst>
        </pc:spChg>
        <pc:spChg chg="mod ord">
          <ac:chgData name="Gibson, Robert" userId="60bdf4c2-041f-416e-a621-fbbd87a4773c" providerId="ADAL" clId="{1D8DBF89-3477-4374-A6C2-6E41B1CE761B}" dt="2024-04-11T21:52:57" v="420" actId="14100"/>
          <ac:spMkLst>
            <pc:docMk/>
            <pc:sldMk cId="2505957319" sldId="358"/>
            <ac:spMk id="6" creationId="{05E188C7-EB80-3F8A-18FF-554F623AA5C1}"/>
          </ac:spMkLst>
        </pc:spChg>
        <pc:spChg chg="mod ord">
          <ac:chgData name="Gibson, Robert" userId="60bdf4c2-041f-416e-a621-fbbd87a4773c" providerId="ADAL" clId="{1D8DBF89-3477-4374-A6C2-6E41B1CE761B}" dt="2024-04-11T21:52:44.887" v="418" actId="700"/>
          <ac:spMkLst>
            <pc:docMk/>
            <pc:sldMk cId="2505957319" sldId="358"/>
            <ac:spMk id="13" creationId="{262F3975-C3C1-F136-1D0D-C7AB0345540B}"/>
          </ac:spMkLst>
        </pc:spChg>
        <pc:spChg chg="mod ord">
          <ac:chgData name="Gibson, Robert" userId="60bdf4c2-041f-416e-a621-fbbd87a4773c" providerId="ADAL" clId="{1D8DBF89-3477-4374-A6C2-6E41B1CE761B}" dt="2024-04-11T21:52:44.887" v="418" actId="700"/>
          <ac:spMkLst>
            <pc:docMk/>
            <pc:sldMk cId="2505957319" sldId="358"/>
            <ac:spMk id="14" creationId="{49277BCA-8FA7-A5CB-A48B-2B18AB572D27}"/>
          </ac:spMkLst>
        </pc:spChg>
        <pc:picChg chg="mod ord modCrop">
          <ac:chgData name="Gibson, Robert" userId="60bdf4c2-041f-416e-a621-fbbd87a4773c" providerId="ADAL" clId="{1D8DBF89-3477-4374-A6C2-6E41B1CE761B}" dt="2024-04-12T14:56:12.157" v="439" actId="14826"/>
          <ac:picMkLst>
            <pc:docMk/>
            <pc:sldMk cId="2505957319" sldId="358"/>
            <ac:picMk id="11" creationId="{1CC6A662-F56F-7104-AB65-305360F956CB}"/>
          </ac:picMkLst>
        </pc:picChg>
      </pc:sldChg>
      <pc:sldChg chg="modSp mod">
        <pc:chgData name="Gibson, Robert" userId="60bdf4c2-041f-416e-a621-fbbd87a4773c" providerId="ADAL" clId="{1D8DBF89-3477-4374-A6C2-6E41B1CE761B}" dt="2024-04-11T21:36:13.851" v="208" actId="1036"/>
        <pc:sldMkLst>
          <pc:docMk/>
          <pc:sldMk cId="192369519" sldId="362"/>
        </pc:sldMkLst>
        <pc:spChg chg="mod">
          <ac:chgData name="Gibson, Robert" userId="60bdf4c2-041f-416e-a621-fbbd87a4773c" providerId="ADAL" clId="{1D8DBF89-3477-4374-A6C2-6E41B1CE761B}" dt="2024-04-11T21:36:13.851" v="208" actId="1036"/>
          <ac:spMkLst>
            <pc:docMk/>
            <pc:sldMk cId="192369519" sldId="362"/>
            <ac:spMk id="3" creationId="{4A722158-4362-0DF4-A782-2F85FC263E36}"/>
          </ac:spMkLst>
        </pc:spChg>
      </pc:sldChg>
      <pc:sldChg chg="addSp modSp mod modClrScheme chgLayout">
        <pc:chgData name="Gibson, Robert" userId="60bdf4c2-041f-416e-a621-fbbd87a4773c" providerId="ADAL" clId="{1D8DBF89-3477-4374-A6C2-6E41B1CE761B}" dt="2024-04-12T19:22:16.438" v="664"/>
        <pc:sldMkLst>
          <pc:docMk/>
          <pc:sldMk cId="2691361431" sldId="364"/>
        </pc:sldMkLst>
        <pc:spChg chg="mod ord">
          <ac:chgData name="Gibson, Robert" userId="60bdf4c2-041f-416e-a621-fbbd87a4773c" providerId="ADAL" clId="{1D8DBF89-3477-4374-A6C2-6E41B1CE761B}" dt="2024-04-12T19:17:17.720" v="529" actId="700"/>
          <ac:spMkLst>
            <pc:docMk/>
            <pc:sldMk cId="2691361431" sldId="364"/>
            <ac:spMk id="2" creationId="{9FC08605-90F9-F737-A8B2-28B51B901CA9}"/>
          </ac:spMkLst>
        </pc:spChg>
        <pc:spChg chg="mod ord">
          <ac:chgData name="Gibson, Robert" userId="60bdf4c2-041f-416e-a621-fbbd87a4773c" providerId="ADAL" clId="{1D8DBF89-3477-4374-A6C2-6E41B1CE761B}" dt="2024-04-12T19:17:17.720" v="529" actId="700"/>
          <ac:spMkLst>
            <pc:docMk/>
            <pc:sldMk cId="2691361431" sldId="364"/>
            <ac:spMk id="3" creationId="{15BC7A4F-A3A7-A19D-1F2F-DFD6A63A2D83}"/>
          </ac:spMkLst>
        </pc:spChg>
        <pc:spChg chg="add mod">
          <ac:chgData name="Gibson, Robert" userId="60bdf4c2-041f-416e-a621-fbbd87a4773c" providerId="ADAL" clId="{1D8DBF89-3477-4374-A6C2-6E41B1CE761B}" dt="2024-04-12T15:16:00.537" v="510" actId="20577"/>
          <ac:spMkLst>
            <pc:docMk/>
            <pc:sldMk cId="2691361431" sldId="364"/>
            <ac:spMk id="4" creationId="{AAB25728-3860-FD03-51E2-2EBB5C475D08}"/>
          </ac:spMkLst>
        </pc:spChg>
        <pc:spChg chg="add mod">
          <ac:chgData name="Gibson, Robert" userId="60bdf4c2-041f-416e-a621-fbbd87a4773c" providerId="ADAL" clId="{1D8DBF89-3477-4374-A6C2-6E41B1CE761B}" dt="2024-04-12T19:22:16.438" v="664"/>
          <ac:spMkLst>
            <pc:docMk/>
            <pc:sldMk cId="2691361431" sldId="364"/>
            <ac:spMk id="5" creationId="{49A5FC2D-60B3-2881-9E25-0560D781A057}"/>
          </ac:spMkLst>
        </pc:spChg>
        <pc:spChg chg="add mod">
          <ac:chgData name="Gibson, Robert" userId="60bdf4c2-041f-416e-a621-fbbd87a4773c" providerId="ADAL" clId="{1D8DBF89-3477-4374-A6C2-6E41B1CE761B}" dt="2024-04-12T19:22:16.438" v="664"/>
          <ac:spMkLst>
            <pc:docMk/>
            <pc:sldMk cId="2691361431" sldId="364"/>
            <ac:spMk id="6" creationId="{4563D818-013A-7AA6-FE5C-C38290872E19}"/>
          </ac:spMkLst>
        </pc:spChg>
        <pc:picChg chg="mod ord modCrop">
          <ac:chgData name="Gibson, Robert" userId="60bdf4c2-041f-416e-a621-fbbd87a4773c" providerId="ADAL" clId="{1D8DBF89-3477-4374-A6C2-6E41B1CE761B}" dt="2024-04-12T19:21:43.098" v="661" actId="962"/>
          <ac:picMkLst>
            <pc:docMk/>
            <pc:sldMk cId="2691361431" sldId="364"/>
            <ac:picMk id="7" creationId="{2673E88E-2B4C-F35B-82C3-AA9889B74D41}"/>
          </ac:picMkLst>
        </pc:picChg>
      </pc:sldChg>
      <pc:sldChg chg="addSp delSp modSp new mod">
        <pc:chgData name="Gibson, Robert" userId="60bdf4c2-041f-416e-a621-fbbd87a4773c" providerId="ADAL" clId="{1D8DBF89-3477-4374-A6C2-6E41B1CE761B}" dt="2024-04-12T19:36:38.472" v="891" actId="255"/>
        <pc:sldMkLst>
          <pc:docMk/>
          <pc:sldMk cId="2118614458" sldId="365"/>
        </pc:sldMkLst>
        <pc:spChg chg="mod">
          <ac:chgData name="Gibson, Robert" userId="60bdf4c2-041f-416e-a621-fbbd87a4773c" providerId="ADAL" clId="{1D8DBF89-3477-4374-A6C2-6E41B1CE761B}" dt="2024-04-12T19:17:39.649" v="561" actId="20577"/>
          <ac:spMkLst>
            <pc:docMk/>
            <pc:sldMk cId="2118614458" sldId="365"/>
            <ac:spMk id="2" creationId="{583A3999-409F-4477-B38D-ACE6622ED82A}"/>
          </ac:spMkLst>
        </pc:spChg>
        <pc:spChg chg="del">
          <ac:chgData name="Gibson, Robert" userId="60bdf4c2-041f-416e-a621-fbbd87a4773c" providerId="ADAL" clId="{1D8DBF89-3477-4374-A6C2-6E41B1CE761B}" dt="2024-04-12T19:19:56.066" v="562" actId="931"/>
          <ac:spMkLst>
            <pc:docMk/>
            <pc:sldMk cId="2118614458" sldId="365"/>
            <ac:spMk id="4" creationId="{B8C981BC-EE1C-6C91-B0E7-A1E0466B423C}"/>
          </ac:spMkLst>
        </pc:spChg>
        <pc:spChg chg="add mod">
          <ac:chgData name="Gibson, Robert" userId="60bdf4c2-041f-416e-a621-fbbd87a4773c" providerId="ADAL" clId="{1D8DBF89-3477-4374-A6C2-6E41B1CE761B}" dt="2024-04-12T19:36:38.472" v="891" actId="255"/>
          <ac:spMkLst>
            <pc:docMk/>
            <pc:sldMk cId="2118614458" sldId="365"/>
            <ac:spMk id="7" creationId="{070367E5-753E-9A08-DF4A-EFE0855AEDB4}"/>
          </ac:spMkLst>
        </pc:spChg>
        <pc:picChg chg="add mod modCrop">
          <ac:chgData name="Gibson, Robert" userId="60bdf4c2-041f-416e-a621-fbbd87a4773c" providerId="ADAL" clId="{1D8DBF89-3477-4374-A6C2-6E41B1CE761B}" dt="2024-04-12T19:32:41.352" v="782" actId="18131"/>
          <ac:picMkLst>
            <pc:docMk/>
            <pc:sldMk cId="2118614458" sldId="365"/>
            <ac:picMk id="6" creationId="{DE061369-F4C6-F5EA-0C45-F55812B1BF5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B6524A-25CD-458D-1228-CD7F5777A3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DBFE520-D5E3-258A-96FB-488F950DFEC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93F671-06BE-4738-86EA-3ECE2D0695CC}" type="datetimeFigureOut">
              <a:rPr lang="en-US" smtClean="0"/>
              <a:t>5/2/2024</a:t>
            </a:fld>
            <a:endParaRPr lang="en-US"/>
          </a:p>
        </p:txBody>
      </p:sp>
      <p:sp>
        <p:nvSpPr>
          <p:cNvPr id="4" name="Footer Placeholder 3">
            <a:extLst>
              <a:ext uri="{FF2B5EF4-FFF2-40B4-BE49-F238E27FC236}">
                <a16:creationId xmlns:a16="http://schemas.microsoft.com/office/drawing/2014/main" id="{25CB26F1-6D42-27AB-25F1-784219E9B4B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12BDE2-6C8C-B26F-8A8F-011C8B5C53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39A689-771A-4703-B853-3985875FF141}" type="slidenum">
              <a:rPr lang="en-US" smtClean="0"/>
              <a:t>‹#›</a:t>
            </a:fld>
            <a:endParaRPr lang="en-US"/>
          </a:p>
        </p:txBody>
      </p:sp>
    </p:spTree>
    <p:extLst>
      <p:ext uri="{BB962C8B-B14F-4D97-AF65-F5344CB8AC3E}">
        <p14:creationId xmlns:p14="http://schemas.microsoft.com/office/powerpoint/2010/main" val="2617702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9788CB-7817-40A9-BD20-BDF54EAE5C32}" type="datetimeFigureOut">
              <a:rPr lang="en-US" smtClean="0"/>
              <a:t>5/2/2024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8B4ED1-DE3F-420F-86A5-FFA0B842FC1A}" type="slidenum">
              <a:rPr lang="en-US" smtClean="0"/>
              <a:t>‹#›</a:t>
            </a:fld>
            <a:endParaRPr lang="en-US"/>
          </a:p>
        </p:txBody>
      </p:sp>
    </p:spTree>
    <p:extLst>
      <p:ext uri="{BB962C8B-B14F-4D97-AF65-F5344CB8AC3E}">
        <p14:creationId xmlns:p14="http://schemas.microsoft.com/office/powerpoint/2010/main" val="8999950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8B4ED1-DE3F-420F-86A5-FFA0B842FC1A}" type="slidenum">
              <a:rPr lang="en-US" smtClean="0"/>
              <a:t>2</a:t>
            </a:fld>
            <a:endParaRPr lang="en-US"/>
          </a:p>
        </p:txBody>
      </p:sp>
    </p:spTree>
    <p:extLst>
      <p:ext uri="{BB962C8B-B14F-4D97-AF65-F5344CB8AC3E}">
        <p14:creationId xmlns:p14="http://schemas.microsoft.com/office/powerpoint/2010/main" val="3794323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8B4ED1-DE3F-420F-86A5-FFA0B842FC1A}" type="slidenum">
              <a:rPr lang="en-US" smtClean="0"/>
              <a:t>3</a:t>
            </a:fld>
            <a:endParaRPr lang="en-US"/>
          </a:p>
        </p:txBody>
      </p:sp>
    </p:spTree>
    <p:extLst>
      <p:ext uri="{BB962C8B-B14F-4D97-AF65-F5344CB8AC3E}">
        <p14:creationId xmlns:p14="http://schemas.microsoft.com/office/powerpoint/2010/main" val="10884329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Illustrated">
    <p:spTree>
      <p:nvGrpSpPr>
        <p:cNvPr id="1" name=""/>
        <p:cNvGrpSpPr/>
        <p:nvPr/>
      </p:nvGrpSpPr>
      <p:grpSpPr>
        <a:xfrm>
          <a:off x="0" y="0"/>
          <a:ext cx="0" cy="0"/>
          <a:chOff x="0" y="0"/>
          <a:chExt cx="0" cy="0"/>
        </a:xfrm>
      </p:grpSpPr>
      <p:pic>
        <p:nvPicPr>
          <p:cNvPr id="9" name="Picture 8" descr="A green landscape with a bridge and buildings&#10;&#10;Description automatically generated">
            <a:extLst>
              <a:ext uri="{FF2B5EF4-FFF2-40B4-BE49-F238E27FC236}">
                <a16:creationId xmlns:a16="http://schemas.microsoft.com/office/drawing/2014/main" id="{8DA77055-EA4D-CD1E-C5A3-7DDABC6A15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4000" cy="5143500"/>
          </a:xfrm>
          <a:prstGeom prst="rect">
            <a:avLst/>
          </a:prstGeom>
        </p:spPr>
      </p:pic>
      <p:sp>
        <p:nvSpPr>
          <p:cNvPr id="19" name="Rectangle 18">
            <a:extLst>
              <a:ext uri="{FF2B5EF4-FFF2-40B4-BE49-F238E27FC236}">
                <a16:creationId xmlns:a16="http://schemas.microsoft.com/office/drawing/2014/main" id="{F6F43F72-DB3E-ADBD-BA3D-ED943365FAE6}"/>
              </a:ext>
            </a:extLst>
          </p:cNvPr>
          <p:cNvSpPr/>
          <p:nvPr userDrawn="1"/>
        </p:nvSpPr>
        <p:spPr>
          <a:xfrm>
            <a:off x="4114800" y="0"/>
            <a:ext cx="5029200" cy="5143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logo for a company&#10;&#10;Description automatically generated">
            <a:extLst>
              <a:ext uri="{FF2B5EF4-FFF2-40B4-BE49-F238E27FC236}">
                <a16:creationId xmlns:a16="http://schemas.microsoft.com/office/drawing/2014/main" id="{62578D50-E74B-24AD-F0E7-AC31E6E9382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52077" y="348654"/>
            <a:ext cx="2721748" cy="1020656"/>
          </a:xfrm>
          <a:prstGeom prst="rect">
            <a:avLst/>
          </a:prstGeom>
        </p:spPr>
      </p:pic>
      <p:sp>
        <p:nvSpPr>
          <p:cNvPr id="11" name="Title 1">
            <a:extLst>
              <a:ext uri="{FF2B5EF4-FFF2-40B4-BE49-F238E27FC236}">
                <a16:creationId xmlns:a16="http://schemas.microsoft.com/office/drawing/2014/main" id="{BA2A791B-D7EC-5C08-CE0D-85EAEF5AC014}"/>
              </a:ext>
            </a:extLst>
          </p:cNvPr>
          <p:cNvSpPr>
            <a:spLocks noGrp="1"/>
          </p:cNvSpPr>
          <p:nvPr>
            <p:ph type="title"/>
          </p:nvPr>
        </p:nvSpPr>
        <p:spPr>
          <a:xfrm>
            <a:off x="552077" y="2884449"/>
            <a:ext cx="4971494" cy="908019"/>
          </a:xfrm>
        </p:spPr>
        <p:txBody>
          <a:bodyPr lIns="0" tIns="0" rIns="0" bIns="0" anchor="b" anchorCtr="0">
            <a:noAutofit/>
          </a:bodyPr>
          <a:lstStyle>
            <a:lvl1pPr>
              <a:lnSpc>
                <a:spcPts val="3000"/>
              </a:lnSpc>
              <a:spcAft>
                <a:spcPts val="1200"/>
              </a:spcAft>
              <a:defRPr sz="2800" b="1" spc="-100" baseline="0">
                <a:solidFill>
                  <a:schemeClr val="bg1"/>
                </a:solidFill>
              </a:defRPr>
            </a:lvl1pPr>
          </a:lstStyle>
          <a:p>
            <a:r>
              <a:rPr lang="en-US"/>
              <a:t>Click to edit Master title style</a:t>
            </a:r>
            <a:endParaRPr lang="en-US" dirty="0"/>
          </a:p>
        </p:txBody>
      </p:sp>
      <p:sp>
        <p:nvSpPr>
          <p:cNvPr id="12" name="Text Placeholder 9">
            <a:extLst>
              <a:ext uri="{FF2B5EF4-FFF2-40B4-BE49-F238E27FC236}">
                <a16:creationId xmlns:a16="http://schemas.microsoft.com/office/drawing/2014/main" id="{37ABAE70-C3CC-A948-27F8-32B40E27FCE2}"/>
              </a:ext>
            </a:extLst>
          </p:cNvPr>
          <p:cNvSpPr>
            <a:spLocks noGrp="1"/>
          </p:cNvSpPr>
          <p:nvPr>
            <p:ph type="body" sz="quarter" idx="11"/>
          </p:nvPr>
        </p:nvSpPr>
        <p:spPr>
          <a:xfrm>
            <a:off x="555295" y="4358947"/>
            <a:ext cx="4968275" cy="421209"/>
          </a:xfrm>
        </p:spPr>
        <p:txBody>
          <a:bodyPr lIns="0" tIns="0" rIns="0" bIns="0">
            <a:noAutofit/>
          </a:bodyPr>
          <a:lstStyle>
            <a:lvl1pPr marL="0" indent="0">
              <a:buNone/>
              <a:defRPr sz="1400">
                <a:solidFill>
                  <a:schemeClr val="bg1"/>
                </a:solidFill>
              </a:defRPr>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a:t>Click to edit Master text styles</a:t>
            </a:r>
          </a:p>
        </p:txBody>
      </p:sp>
    </p:spTree>
    <p:extLst>
      <p:ext uri="{BB962C8B-B14F-4D97-AF65-F5344CB8AC3E}">
        <p14:creationId xmlns:p14="http://schemas.microsoft.com/office/powerpoint/2010/main" val="1059857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Icons Slide (All Colors) –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DE675-777A-5364-806C-482239DE3EEB}"/>
              </a:ext>
            </a:extLst>
          </p:cNvPr>
          <p:cNvSpPr>
            <a:spLocks noGrp="1"/>
          </p:cNvSpPr>
          <p:nvPr>
            <p:ph type="title"/>
          </p:nvPr>
        </p:nvSpPr>
        <p:spPr>
          <a:xfrm>
            <a:off x="246405" y="529177"/>
            <a:ext cx="3959835" cy="327471"/>
          </a:xfrm>
        </p:spPr>
        <p:txBody>
          <a:bodyPr lIns="0" tIns="0" rIns="0" bIns="0">
            <a:noAutofit/>
          </a:bodyPr>
          <a:lstStyle>
            <a:lvl1pPr>
              <a:defRPr sz="2400" b="1" spc="-100" baseline="0"/>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46EB0FD5-4F5C-6147-5FB2-F907263AE52A}"/>
              </a:ext>
            </a:extLst>
          </p:cNvPr>
          <p:cNvSpPr>
            <a:spLocks noGrp="1"/>
          </p:cNvSpPr>
          <p:nvPr>
            <p:ph type="body" sz="quarter" idx="11"/>
          </p:nvPr>
        </p:nvSpPr>
        <p:spPr>
          <a:xfrm>
            <a:off x="246405" y="1162245"/>
            <a:ext cx="3959835" cy="1292197"/>
          </a:xfrm>
        </p:spPr>
        <p:txBody>
          <a:bodyPr lIns="0" tIns="0" rIns="0" bIns="0">
            <a:no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11">
            <a:extLst>
              <a:ext uri="{FF2B5EF4-FFF2-40B4-BE49-F238E27FC236}">
                <a16:creationId xmlns:a16="http://schemas.microsoft.com/office/drawing/2014/main" id="{3F442DC8-CAA2-5260-1756-664A0A009F00}"/>
              </a:ext>
            </a:extLst>
          </p:cNvPr>
          <p:cNvSpPr>
            <a:spLocks noGrp="1"/>
          </p:cNvSpPr>
          <p:nvPr>
            <p:ph type="body" sz="quarter" idx="14" hasCustomPrompt="1"/>
          </p:nvPr>
        </p:nvSpPr>
        <p:spPr>
          <a:xfrm>
            <a:off x="246405" y="3643729"/>
            <a:ext cx="1938530" cy="256205"/>
          </a:xfrm>
        </p:spPr>
        <p:txBody>
          <a:bodyPr lIns="0" tIns="0" rIns="0" bIns="0">
            <a:noAutofit/>
          </a:bodyPr>
          <a:lstStyle>
            <a:lvl1pPr marL="0" indent="0" algn="ctr">
              <a:buNone/>
              <a:defRPr sz="14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4" name="Text Placeholder 14">
            <a:extLst>
              <a:ext uri="{FF2B5EF4-FFF2-40B4-BE49-F238E27FC236}">
                <a16:creationId xmlns:a16="http://schemas.microsoft.com/office/drawing/2014/main" id="{5F1B46BF-C70E-7B8B-C50E-DE0EF746766A}"/>
              </a:ext>
            </a:extLst>
          </p:cNvPr>
          <p:cNvSpPr>
            <a:spLocks noGrp="1"/>
          </p:cNvSpPr>
          <p:nvPr>
            <p:ph type="body" sz="quarter" idx="15" hasCustomPrompt="1"/>
          </p:nvPr>
        </p:nvSpPr>
        <p:spPr>
          <a:xfrm>
            <a:off x="246405" y="3938434"/>
            <a:ext cx="1938530" cy="392113"/>
          </a:xfrm>
        </p:spPr>
        <p:txBody>
          <a:bodyPr lIns="0" tIns="0" rIns="0" bIns="0">
            <a:noAutofit/>
          </a:bodyPr>
          <a:lstStyle>
            <a:lvl1pPr marL="0" indent="0" algn="ctr">
              <a:buNone/>
              <a:defRPr sz="1200"/>
            </a:lvl1pPr>
          </a:lstStyle>
          <a:p>
            <a:pPr lvl="0"/>
            <a:r>
              <a:rPr lang="en-US" dirty="0"/>
              <a:t>Body text</a:t>
            </a:r>
          </a:p>
        </p:txBody>
      </p:sp>
      <p:sp>
        <p:nvSpPr>
          <p:cNvPr id="25" name="Text Placeholder 11">
            <a:extLst>
              <a:ext uri="{FF2B5EF4-FFF2-40B4-BE49-F238E27FC236}">
                <a16:creationId xmlns:a16="http://schemas.microsoft.com/office/drawing/2014/main" id="{BF395F49-FC1D-7C8C-C53C-F358B6B54AB0}"/>
              </a:ext>
            </a:extLst>
          </p:cNvPr>
          <p:cNvSpPr>
            <a:spLocks noGrp="1"/>
          </p:cNvSpPr>
          <p:nvPr>
            <p:ph type="body" sz="quarter" idx="16" hasCustomPrompt="1"/>
          </p:nvPr>
        </p:nvSpPr>
        <p:spPr>
          <a:xfrm>
            <a:off x="2446179" y="3643729"/>
            <a:ext cx="1938530" cy="256205"/>
          </a:xfrm>
        </p:spPr>
        <p:txBody>
          <a:bodyPr lIns="0" tIns="0" rIns="0" bIns="0">
            <a:noAutofit/>
          </a:bodyPr>
          <a:lstStyle>
            <a:lvl1pPr marL="0" indent="0" algn="ctr">
              <a:buNone/>
              <a:defRPr sz="14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26" name="Text Placeholder 14">
            <a:extLst>
              <a:ext uri="{FF2B5EF4-FFF2-40B4-BE49-F238E27FC236}">
                <a16:creationId xmlns:a16="http://schemas.microsoft.com/office/drawing/2014/main" id="{1B6D8959-0778-7EA7-B84F-1F0E0C008E02}"/>
              </a:ext>
            </a:extLst>
          </p:cNvPr>
          <p:cNvSpPr>
            <a:spLocks noGrp="1"/>
          </p:cNvSpPr>
          <p:nvPr>
            <p:ph type="body" sz="quarter" idx="17" hasCustomPrompt="1"/>
          </p:nvPr>
        </p:nvSpPr>
        <p:spPr>
          <a:xfrm>
            <a:off x="2446179" y="3938434"/>
            <a:ext cx="1938530" cy="392113"/>
          </a:xfrm>
        </p:spPr>
        <p:txBody>
          <a:bodyPr lIns="0" tIns="0" rIns="0" bIns="0">
            <a:noAutofit/>
          </a:bodyPr>
          <a:lstStyle>
            <a:lvl1pPr marL="0" indent="0" algn="ctr">
              <a:buNone/>
              <a:defRPr sz="1200"/>
            </a:lvl1pPr>
          </a:lstStyle>
          <a:p>
            <a:pPr lvl="0"/>
            <a:r>
              <a:rPr lang="en-US" dirty="0"/>
              <a:t>Body text</a:t>
            </a:r>
          </a:p>
        </p:txBody>
      </p:sp>
      <p:sp>
        <p:nvSpPr>
          <p:cNvPr id="27" name="Text Placeholder 11">
            <a:extLst>
              <a:ext uri="{FF2B5EF4-FFF2-40B4-BE49-F238E27FC236}">
                <a16:creationId xmlns:a16="http://schemas.microsoft.com/office/drawing/2014/main" id="{2A5B34CB-7A53-AC2D-D9C7-42528BB270E6}"/>
              </a:ext>
            </a:extLst>
          </p:cNvPr>
          <p:cNvSpPr>
            <a:spLocks noGrp="1"/>
          </p:cNvSpPr>
          <p:nvPr>
            <p:ph type="body" sz="quarter" idx="18" hasCustomPrompt="1"/>
          </p:nvPr>
        </p:nvSpPr>
        <p:spPr>
          <a:xfrm>
            <a:off x="4645953" y="3643729"/>
            <a:ext cx="1938530" cy="256205"/>
          </a:xfrm>
        </p:spPr>
        <p:txBody>
          <a:bodyPr lIns="0" tIns="0" rIns="0" bIns="0">
            <a:noAutofit/>
          </a:bodyPr>
          <a:lstStyle>
            <a:lvl1pPr marL="0" indent="0" algn="ctr">
              <a:buNone/>
              <a:defRPr sz="14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28" name="Text Placeholder 14">
            <a:extLst>
              <a:ext uri="{FF2B5EF4-FFF2-40B4-BE49-F238E27FC236}">
                <a16:creationId xmlns:a16="http://schemas.microsoft.com/office/drawing/2014/main" id="{EDFDBBD3-CDDD-469E-18C5-442736F586A8}"/>
              </a:ext>
            </a:extLst>
          </p:cNvPr>
          <p:cNvSpPr>
            <a:spLocks noGrp="1"/>
          </p:cNvSpPr>
          <p:nvPr>
            <p:ph type="body" sz="quarter" idx="19" hasCustomPrompt="1"/>
          </p:nvPr>
        </p:nvSpPr>
        <p:spPr>
          <a:xfrm>
            <a:off x="4645953" y="3938434"/>
            <a:ext cx="1938530" cy="392113"/>
          </a:xfrm>
        </p:spPr>
        <p:txBody>
          <a:bodyPr lIns="0" tIns="0" rIns="0" bIns="0">
            <a:noAutofit/>
          </a:bodyPr>
          <a:lstStyle>
            <a:lvl1pPr marL="0" indent="0" algn="ctr">
              <a:buNone/>
              <a:defRPr sz="1200"/>
            </a:lvl1pPr>
          </a:lstStyle>
          <a:p>
            <a:pPr lvl="0"/>
            <a:r>
              <a:rPr lang="en-US" dirty="0"/>
              <a:t>Body text</a:t>
            </a:r>
          </a:p>
        </p:txBody>
      </p:sp>
      <p:sp>
        <p:nvSpPr>
          <p:cNvPr id="29" name="Text Placeholder 11">
            <a:extLst>
              <a:ext uri="{FF2B5EF4-FFF2-40B4-BE49-F238E27FC236}">
                <a16:creationId xmlns:a16="http://schemas.microsoft.com/office/drawing/2014/main" id="{79B83136-BC9C-7FCF-A1C8-6C47C1723348}"/>
              </a:ext>
            </a:extLst>
          </p:cNvPr>
          <p:cNvSpPr>
            <a:spLocks noGrp="1"/>
          </p:cNvSpPr>
          <p:nvPr>
            <p:ph type="body" sz="quarter" idx="20" hasCustomPrompt="1"/>
          </p:nvPr>
        </p:nvSpPr>
        <p:spPr>
          <a:xfrm>
            <a:off x="6858961" y="3643729"/>
            <a:ext cx="1938530" cy="256205"/>
          </a:xfrm>
        </p:spPr>
        <p:txBody>
          <a:bodyPr lIns="0" tIns="0" rIns="0" bIns="0">
            <a:noAutofit/>
          </a:bodyPr>
          <a:lstStyle>
            <a:lvl1pPr marL="0" indent="0" algn="ctr">
              <a:buNone/>
              <a:defRPr sz="14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30" name="Text Placeholder 14">
            <a:extLst>
              <a:ext uri="{FF2B5EF4-FFF2-40B4-BE49-F238E27FC236}">
                <a16:creationId xmlns:a16="http://schemas.microsoft.com/office/drawing/2014/main" id="{A999DA42-7285-0A9B-8F63-61316D80D8BA}"/>
              </a:ext>
            </a:extLst>
          </p:cNvPr>
          <p:cNvSpPr>
            <a:spLocks noGrp="1"/>
          </p:cNvSpPr>
          <p:nvPr>
            <p:ph type="body" sz="quarter" idx="21" hasCustomPrompt="1"/>
          </p:nvPr>
        </p:nvSpPr>
        <p:spPr>
          <a:xfrm>
            <a:off x="6858961" y="3938434"/>
            <a:ext cx="1938530" cy="392113"/>
          </a:xfrm>
        </p:spPr>
        <p:txBody>
          <a:bodyPr lIns="0" tIns="0" rIns="0" bIns="0">
            <a:noAutofit/>
          </a:bodyPr>
          <a:lstStyle>
            <a:lvl1pPr marL="0" indent="0" algn="ctr">
              <a:buNone/>
              <a:defRPr sz="1200"/>
            </a:lvl1pPr>
          </a:lstStyle>
          <a:p>
            <a:pPr lvl="0"/>
            <a:r>
              <a:rPr lang="en-US" dirty="0"/>
              <a:t>Body text</a:t>
            </a:r>
          </a:p>
        </p:txBody>
      </p:sp>
      <p:sp>
        <p:nvSpPr>
          <p:cNvPr id="31" name="Oval 30">
            <a:extLst>
              <a:ext uri="{FF2B5EF4-FFF2-40B4-BE49-F238E27FC236}">
                <a16:creationId xmlns:a16="http://schemas.microsoft.com/office/drawing/2014/main" id="{6E231E51-1C6B-90F1-D827-AD4ACBBA5DE9}"/>
              </a:ext>
            </a:extLst>
          </p:cNvPr>
          <p:cNvSpPr/>
          <p:nvPr userDrawn="1"/>
        </p:nvSpPr>
        <p:spPr>
          <a:xfrm>
            <a:off x="825366" y="2679270"/>
            <a:ext cx="825500" cy="825500"/>
          </a:xfrm>
          <a:prstGeom prst="ellipse">
            <a:avLst/>
          </a:prstGeom>
          <a:solidFill>
            <a:srgbClr val="FFD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17">
            <a:extLst>
              <a:ext uri="{FF2B5EF4-FFF2-40B4-BE49-F238E27FC236}">
                <a16:creationId xmlns:a16="http://schemas.microsoft.com/office/drawing/2014/main" id="{D0BB751D-5A1A-B7D0-867F-DB884F3B6771}"/>
              </a:ext>
            </a:extLst>
          </p:cNvPr>
          <p:cNvSpPr>
            <a:spLocks noGrp="1"/>
          </p:cNvSpPr>
          <p:nvPr>
            <p:ph type="pic" sz="quarter" idx="22" hasCustomPrompt="1"/>
          </p:nvPr>
        </p:nvSpPr>
        <p:spPr>
          <a:xfrm>
            <a:off x="944170" y="2798074"/>
            <a:ext cx="587891" cy="587891"/>
          </a:xfrm>
        </p:spPr>
        <p:txBody>
          <a:bodyPr>
            <a:normAutofit/>
          </a:bodyPr>
          <a:lstStyle>
            <a:lvl1pPr marL="0" indent="0">
              <a:buNone/>
              <a:defRPr sz="1000"/>
            </a:lvl1pPr>
          </a:lstStyle>
          <a:p>
            <a:r>
              <a:rPr lang="en-US" dirty="0"/>
              <a:t>icon</a:t>
            </a:r>
          </a:p>
        </p:txBody>
      </p:sp>
      <p:sp>
        <p:nvSpPr>
          <p:cNvPr id="41" name="Footer Placeholder 18">
            <a:extLst>
              <a:ext uri="{FF2B5EF4-FFF2-40B4-BE49-F238E27FC236}">
                <a16:creationId xmlns:a16="http://schemas.microsoft.com/office/drawing/2014/main" id="{CD43EFB8-92BB-A2FA-7001-58645A5FEB12}"/>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42" name="Slide Number Placeholder 19">
            <a:extLst>
              <a:ext uri="{FF2B5EF4-FFF2-40B4-BE49-F238E27FC236}">
                <a16:creationId xmlns:a16="http://schemas.microsoft.com/office/drawing/2014/main" id="{4C2D5E9F-D022-9751-AC34-6C84D1D0D827}"/>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
        <p:nvSpPr>
          <p:cNvPr id="45" name="Oval 44">
            <a:extLst>
              <a:ext uri="{FF2B5EF4-FFF2-40B4-BE49-F238E27FC236}">
                <a16:creationId xmlns:a16="http://schemas.microsoft.com/office/drawing/2014/main" id="{4C64AD15-96BC-C360-3DBA-C42D1DC9060B}"/>
              </a:ext>
            </a:extLst>
          </p:cNvPr>
          <p:cNvSpPr/>
          <p:nvPr userDrawn="1"/>
        </p:nvSpPr>
        <p:spPr>
          <a:xfrm>
            <a:off x="3102283" y="2679270"/>
            <a:ext cx="825500" cy="825500"/>
          </a:xfrm>
          <a:prstGeom prst="ellipse">
            <a:avLst/>
          </a:prstGeom>
          <a:solidFill>
            <a:srgbClr val="41C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icture Placeholder 17">
            <a:extLst>
              <a:ext uri="{FF2B5EF4-FFF2-40B4-BE49-F238E27FC236}">
                <a16:creationId xmlns:a16="http://schemas.microsoft.com/office/drawing/2014/main" id="{AFB3B990-BE02-E198-B4E1-A57821C6D99E}"/>
              </a:ext>
            </a:extLst>
          </p:cNvPr>
          <p:cNvSpPr>
            <a:spLocks noGrp="1"/>
          </p:cNvSpPr>
          <p:nvPr>
            <p:ph type="pic" sz="quarter" idx="26" hasCustomPrompt="1"/>
          </p:nvPr>
        </p:nvSpPr>
        <p:spPr>
          <a:xfrm>
            <a:off x="3221087" y="2798074"/>
            <a:ext cx="587891" cy="587891"/>
          </a:xfrm>
        </p:spPr>
        <p:txBody>
          <a:bodyPr>
            <a:normAutofit/>
          </a:bodyPr>
          <a:lstStyle>
            <a:lvl1pPr marL="0" indent="0">
              <a:buNone/>
              <a:defRPr sz="1000"/>
            </a:lvl1pPr>
          </a:lstStyle>
          <a:p>
            <a:r>
              <a:rPr lang="en-US" dirty="0"/>
              <a:t>icon</a:t>
            </a:r>
          </a:p>
        </p:txBody>
      </p:sp>
      <p:sp>
        <p:nvSpPr>
          <p:cNvPr id="49" name="Oval 48">
            <a:extLst>
              <a:ext uri="{FF2B5EF4-FFF2-40B4-BE49-F238E27FC236}">
                <a16:creationId xmlns:a16="http://schemas.microsoft.com/office/drawing/2014/main" id="{05ABA3AA-9DA6-85D0-BCE5-768B42D3F2F8}"/>
              </a:ext>
            </a:extLst>
          </p:cNvPr>
          <p:cNvSpPr/>
          <p:nvPr userDrawn="1"/>
        </p:nvSpPr>
        <p:spPr>
          <a:xfrm>
            <a:off x="5239920" y="2679270"/>
            <a:ext cx="825500" cy="825500"/>
          </a:xfrm>
          <a:prstGeom prst="ellipse">
            <a:avLst/>
          </a:prstGeom>
          <a:solidFill>
            <a:srgbClr val="8DC6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icture Placeholder 17">
            <a:extLst>
              <a:ext uri="{FF2B5EF4-FFF2-40B4-BE49-F238E27FC236}">
                <a16:creationId xmlns:a16="http://schemas.microsoft.com/office/drawing/2014/main" id="{55F98E6C-5F0B-2809-5033-6FAB90CF3988}"/>
              </a:ext>
            </a:extLst>
          </p:cNvPr>
          <p:cNvSpPr>
            <a:spLocks noGrp="1"/>
          </p:cNvSpPr>
          <p:nvPr>
            <p:ph type="pic" sz="quarter" idx="27" hasCustomPrompt="1"/>
          </p:nvPr>
        </p:nvSpPr>
        <p:spPr>
          <a:xfrm>
            <a:off x="5358724" y="2798074"/>
            <a:ext cx="587891" cy="587891"/>
          </a:xfrm>
        </p:spPr>
        <p:txBody>
          <a:bodyPr>
            <a:normAutofit/>
          </a:bodyPr>
          <a:lstStyle>
            <a:lvl1pPr marL="0" indent="0">
              <a:buNone/>
              <a:defRPr sz="1000"/>
            </a:lvl1pPr>
          </a:lstStyle>
          <a:p>
            <a:r>
              <a:rPr lang="en-US" dirty="0"/>
              <a:t>icon</a:t>
            </a:r>
          </a:p>
        </p:txBody>
      </p:sp>
      <p:sp>
        <p:nvSpPr>
          <p:cNvPr id="51" name="Oval 50">
            <a:extLst>
              <a:ext uri="{FF2B5EF4-FFF2-40B4-BE49-F238E27FC236}">
                <a16:creationId xmlns:a16="http://schemas.microsoft.com/office/drawing/2014/main" id="{E35A583D-5675-491B-C261-8320803090AB}"/>
              </a:ext>
            </a:extLst>
          </p:cNvPr>
          <p:cNvSpPr/>
          <p:nvPr userDrawn="1"/>
        </p:nvSpPr>
        <p:spPr>
          <a:xfrm>
            <a:off x="7377557" y="2679270"/>
            <a:ext cx="825500" cy="825500"/>
          </a:xfrm>
          <a:prstGeom prst="ellipse">
            <a:avLst/>
          </a:prstGeom>
          <a:solidFill>
            <a:srgbClr val="FBAD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icture Placeholder 17">
            <a:extLst>
              <a:ext uri="{FF2B5EF4-FFF2-40B4-BE49-F238E27FC236}">
                <a16:creationId xmlns:a16="http://schemas.microsoft.com/office/drawing/2014/main" id="{0F25EF20-2E5B-41F9-3D51-6AE8B7939F8F}"/>
              </a:ext>
            </a:extLst>
          </p:cNvPr>
          <p:cNvSpPr>
            <a:spLocks noGrp="1"/>
          </p:cNvSpPr>
          <p:nvPr>
            <p:ph type="pic" sz="quarter" idx="28" hasCustomPrompt="1"/>
          </p:nvPr>
        </p:nvSpPr>
        <p:spPr>
          <a:xfrm>
            <a:off x="7496361" y="2798074"/>
            <a:ext cx="587891" cy="587891"/>
          </a:xfrm>
        </p:spPr>
        <p:txBody>
          <a:bodyPr>
            <a:normAutofit/>
          </a:bodyPr>
          <a:lstStyle>
            <a:lvl1pPr marL="0" indent="0">
              <a:buNone/>
              <a:defRPr sz="1000"/>
            </a:lvl1pPr>
          </a:lstStyle>
          <a:p>
            <a:r>
              <a:rPr lang="en-US" dirty="0"/>
              <a:t>icon</a:t>
            </a:r>
          </a:p>
        </p:txBody>
      </p:sp>
      <p:sp>
        <p:nvSpPr>
          <p:cNvPr id="5" name="Right Triangle 7">
            <a:extLst>
              <a:ext uri="{FF2B5EF4-FFF2-40B4-BE49-F238E27FC236}">
                <a16:creationId xmlns:a16="http://schemas.microsoft.com/office/drawing/2014/main" id="{BF0B0588-AFBD-6CC9-4914-FCF042F97E1A}"/>
              </a:ext>
            </a:extLst>
          </p:cNvPr>
          <p:cNvSpPr/>
          <p:nvPr userDrawn="1"/>
        </p:nvSpPr>
        <p:spPr>
          <a:xfrm rot="10800000">
            <a:off x="4755097" y="0"/>
            <a:ext cx="4388903" cy="1914645"/>
          </a:xfrm>
          <a:custGeom>
            <a:avLst/>
            <a:gdLst>
              <a:gd name="connsiteX0" fmla="*/ 0 w 4277390"/>
              <a:gd name="connsiteY0" fmla="*/ 1998487 h 1998487"/>
              <a:gd name="connsiteX1" fmla="*/ 0 w 4277390"/>
              <a:gd name="connsiteY1" fmla="*/ 0 h 1998487"/>
              <a:gd name="connsiteX2" fmla="*/ 4277390 w 4277390"/>
              <a:gd name="connsiteY2" fmla="*/ 1998487 h 1998487"/>
              <a:gd name="connsiteX3" fmla="*/ 0 w 4277390"/>
              <a:gd name="connsiteY3" fmla="*/ 1998487 h 1998487"/>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Lst>
            <a:ahLst/>
            <a:cxnLst>
              <a:cxn ang="0">
                <a:pos x="connsiteX0" y="connsiteY0"/>
              </a:cxn>
              <a:cxn ang="0">
                <a:pos x="connsiteX1" y="connsiteY1"/>
              </a:cxn>
              <a:cxn ang="0">
                <a:pos x="connsiteX2" y="connsiteY2"/>
              </a:cxn>
              <a:cxn ang="0">
                <a:pos x="connsiteX3" y="connsiteY3"/>
              </a:cxn>
            </a:cxnLst>
            <a:rect l="l" t="t" r="r" b="b"/>
            <a:pathLst>
              <a:path w="4388903" h="2005921">
                <a:moveTo>
                  <a:pt x="0" y="1998487"/>
                </a:moveTo>
                <a:lnTo>
                  <a:pt x="0" y="0"/>
                </a:lnTo>
                <a:cubicBezTo>
                  <a:pt x="1039221" y="177987"/>
                  <a:pt x="3163826" y="712814"/>
                  <a:pt x="4388903" y="2005921"/>
                </a:cubicBezTo>
                <a:lnTo>
                  <a:pt x="0" y="1998487"/>
                </a:lnTo>
                <a:close/>
              </a:path>
            </a:pathLst>
          </a:custGeom>
          <a:solidFill>
            <a:srgbClr val="41C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55363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Icons Slide (All Colors) –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DE675-777A-5364-806C-482239DE3EEB}"/>
              </a:ext>
            </a:extLst>
          </p:cNvPr>
          <p:cNvSpPr>
            <a:spLocks noGrp="1"/>
          </p:cNvSpPr>
          <p:nvPr>
            <p:ph type="title"/>
          </p:nvPr>
        </p:nvSpPr>
        <p:spPr>
          <a:xfrm>
            <a:off x="246405" y="529177"/>
            <a:ext cx="3959835" cy="327471"/>
          </a:xfrm>
        </p:spPr>
        <p:txBody>
          <a:bodyPr lIns="0" tIns="0" rIns="0" bIns="0">
            <a:noAutofit/>
          </a:bodyPr>
          <a:lstStyle>
            <a:lvl1pPr>
              <a:defRPr sz="2400" b="1" spc="-100" baseline="0"/>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46EB0FD5-4F5C-6147-5FB2-F907263AE52A}"/>
              </a:ext>
            </a:extLst>
          </p:cNvPr>
          <p:cNvSpPr>
            <a:spLocks noGrp="1"/>
          </p:cNvSpPr>
          <p:nvPr>
            <p:ph type="body" sz="quarter" idx="11"/>
          </p:nvPr>
        </p:nvSpPr>
        <p:spPr>
          <a:xfrm>
            <a:off x="246405" y="1162245"/>
            <a:ext cx="3959835" cy="1292197"/>
          </a:xfrm>
        </p:spPr>
        <p:txBody>
          <a:bodyPr lIns="0" tIns="0" rIns="0" bIns="0">
            <a:no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11">
            <a:extLst>
              <a:ext uri="{FF2B5EF4-FFF2-40B4-BE49-F238E27FC236}">
                <a16:creationId xmlns:a16="http://schemas.microsoft.com/office/drawing/2014/main" id="{3F442DC8-CAA2-5260-1756-664A0A009F00}"/>
              </a:ext>
            </a:extLst>
          </p:cNvPr>
          <p:cNvSpPr>
            <a:spLocks noGrp="1"/>
          </p:cNvSpPr>
          <p:nvPr>
            <p:ph type="body" sz="quarter" idx="14" hasCustomPrompt="1"/>
          </p:nvPr>
        </p:nvSpPr>
        <p:spPr>
          <a:xfrm>
            <a:off x="246405" y="3643729"/>
            <a:ext cx="1938530" cy="256205"/>
          </a:xfrm>
        </p:spPr>
        <p:txBody>
          <a:bodyPr lIns="0" tIns="0" rIns="0" bIns="0">
            <a:noAutofit/>
          </a:bodyPr>
          <a:lstStyle>
            <a:lvl1pPr marL="0" indent="0" algn="ctr">
              <a:buNone/>
              <a:defRPr sz="14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4" name="Text Placeholder 14">
            <a:extLst>
              <a:ext uri="{FF2B5EF4-FFF2-40B4-BE49-F238E27FC236}">
                <a16:creationId xmlns:a16="http://schemas.microsoft.com/office/drawing/2014/main" id="{5F1B46BF-C70E-7B8B-C50E-DE0EF746766A}"/>
              </a:ext>
            </a:extLst>
          </p:cNvPr>
          <p:cNvSpPr>
            <a:spLocks noGrp="1"/>
          </p:cNvSpPr>
          <p:nvPr>
            <p:ph type="body" sz="quarter" idx="15" hasCustomPrompt="1"/>
          </p:nvPr>
        </p:nvSpPr>
        <p:spPr>
          <a:xfrm>
            <a:off x="246405" y="3938434"/>
            <a:ext cx="1938530" cy="392113"/>
          </a:xfrm>
        </p:spPr>
        <p:txBody>
          <a:bodyPr lIns="0" tIns="0" rIns="0" bIns="0">
            <a:noAutofit/>
          </a:bodyPr>
          <a:lstStyle>
            <a:lvl1pPr marL="0" indent="0" algn="ctr">
              <a:buNone/>
              <a:defRPr sz="1200"/>
            </a:lvl1pPr>
          </a:lstStyle>
          <a:p>
            <a:pPr lvl="0"/>
            <a:r>
              <a:rPr lang="en-US" dirty="0"/>
              <a:t>Body text</a:t>
            </a:r>
          </a:p>
        </p:txBody>
      </p:sp>
      <p:sp>
        <p:nvSpPr>
          <p:cNvPr id="25" name="Text Placeholder 11">
            <a:extLst>
              <a:ext uri="{FF2B5EF4-FFF2-40B4-BE49-F238E27FC236}">
                <a16:creationId xmlns:a16="http://schemas.microsoft.com/office/drawing/2014/main" id="{BF395F49-FC1D-7C8C-C53C-F358B6B54AB0}"/>
              </a:ext>
            </a:extLst>
          </p:cNvPr>
          <p:cNvSpPr>
            <a:spLocks noGrp="1"/>
          </p:cNvSpPr>
          <p:nvPr>
            <p:ph type="body" sz="quarter" idx="16" hasCustomPrompt="1"/>
          </p:nvPr>
        </p:nvSpPr>
        <p:spPr>
          <a:xfrm>
            <a:off x="2446179" y="3643729"/>
            <a:ext cx="1938530" cy="256205"/>
          </a:xfrm>
        </p:spPr>
        <p:txBody>
          <a:bodyPr lIns="0" tIns="0" rIns="0" bIns="0">
            <a:noAutofit/>
          </a:bodyPr>
          <a:lstStyle>
            <a:lvl1pPr marL="0" indent="0" algn="ctr">
              <a:buNone/>
              <a:defRPr sz="14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26" name="Text Placeholder 14">
            <a:extLst>
              <a:ext uri="{FF2B5EF4-FFF2-40B4-BE49-F238E27FC236}">
                <a16:creationId xmlns:a16="http://schemas.microsoft.com/office/drawing/2014/main" id="{1B6D8959-0778-7EA7-B84F-1F0E0C008E02}"/>
              </a:ext>
            </a:extLst>
          </p:cNvPr>
          <p:cNvSpPr>
            <a:spLocks noGrp="1"/>
          </p:cNvSpPr>
          <p:nvPr>
            <p:ph type="body" sz="quarter" idx="17" hasCustomPrompt="1"/>
          </p:nvPr>
        </p:nvSpPr>
        <p:spPr>
          <a:xfrm>
            <a:off x="2446179" y="3938434"/>
            <a:ext cx="1938530" cy="392113"/>
          </a:xfrm>
        </p:spPr>
        <p:txBody>
          <a:bodyPr lIns="0" tIns="0" rIns="0" bIns="0">
            <a:noAutofit/>
          </a:bodyPr>
          <a:lstStyle>
            <a:lvl1pPr marL="0" indent="0" algn="ctr">
              <a:buNone/>
              <a:defRPr sz="1200"/>
            </a:lvl1pPr>
          </a:lstStyle>
          <a:p>
            <a:pPr lvl="0"/>
            <a:r>
              <a:rPr lang="en-US" dirty="0"/>
              <a:t>Body text</a:t>
            </a:r>
          </a:p>
        </p:txBody>
      </p:sp>
      <p:sp>
        <p:nvSpPr>
          <p:cNvPr id="27" name="Text Placeholder 11">
            <a:extLst>
              <a:ext uri="{FF2B5EF4-FFF2-40B4-BE49-F238E27FC236}">
                <a16:creationId xmlns:a16="http://schemas.microsoft.com/office/drawing/2014/main" id="{2A5B34CB-7A53-AC2D-D9C7-42528BB270E6}"/>
              </a:ext>
            </a:extLst>
          </p:cNvPr>
          <p:cNvSpPr>
            <a:spLocks noGrp="1"/>
          </p:cNvSpPr>
          <p:nvPr>
            <p:ph type="body" sz="quarter" idx="18" hasCustomPrompt="1"/>
          </p:nvPr>
        </p:nvSpPr>
        <p:spPr>
          <a:xfrm>
            <a:off x="4645953" y="3643729"/>
            <a:ext cx="1938530" cy="256205"/>
          </a:xfrm>
        </p:spPr>
        <p:txBody>
          <a:bodyPr lIns="0" tIns="0" rIns="0" bIns="0">
            <a:noAutofit/>
          </a:bodyPr>
          <a:lstStyle>
            <a:lvl1pPr marL="0" indent="0" algn="ctr">
              <a:buNone/>
              <a:defRPr sz="14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28" name="Text Placeholder 14">
            <a:extLst>
              <a:ext uri="{FF2B5EF4-FFF2-40B4-BE49-F238E27FC236}">
                <a16:creationId xmlns:a16="http://schemas.microsoft.com/office/drawing/2014/main" id="{EDFDBBD3-CDDD-469E-18C5-442736F586A8}"/>
              </a:ext>
            </a:extLst>
          </p:cNvPr>
          <p:cNvSpPr>
            <a:spLocks noGrp="1"/>
          </p:cNvSpPr>
          <p:nvPr>
            <p:ph type="body" sz="quarter" idx="19" hasCustomPrompt="1"/>
          </p:nvPr>
        </p:nvSpPr>
        <p:spPr>
          <a:xfrm>
            <a:off x="4645953" y="3938434"/>
            <a:ext cx="1938530" cy="392113"/>
          </a:xfrm>
        </p:spPr>
        <p:txBody>
          <a:bodyPr lIns="0" tIns="0" rIns="0" bIns="0">
            <a:noAutofit/>
          </a:bodyPr>
          <a:lstStyle>
            <a:lvl1pPr marL="0" indent="0" algn="ctr">
              <a:buNone/>
              <a:defRPr sz="1200"/>
            </a:lvl1pPr>
          </a:lstStyle>
          <a:p>
            <a:pPr lvl="0"/>
            <a:r>
              <a:rPr lang="en-US" dirty="0"/>
              <a:t>Body text</a:t>
            </a:r>
          </a:p>
        </p:txBody>
      </p:sp>
      <p:sp>
        <p:nvSpPr>
          <p:cNvPr id="29" name="Text Placeholder 11">
            <a:extLst>
              <a:ext uri="{FF2B5EF4-FFF2-40B4-BE49-F238E27FC236}">
                <a16:creationId xmlns:a16="http://schemas.microsoft.com/office/drawing/2014/main" id="{79B83136-BC9C-7FCF-A1C8-6C47C1723348}"/>
              </a:ext>
            </a:extLst>
          </p:cNvPr>
          <p:cNvSpPr>
            <a:spLocks noGrp="1"/>
          </p:cNvSpPr>
          <p:nvPr>
            <p:ph type="body" sz="quarter" idx="20" hasCustomPrompt="1"/>
          </p:nvPr>
        </p:nvSpPr>
        <p:spPr>
          <a:xfrm>
            <a:off x="6858961" y="3643729"/>
            <a:ext cx="1938530" cy="256205"/>
          </a:xfrm>
        </p:spPr>
        <p:txBody>
          <a:bodyPr lIns="0" tIns="0" rIns="0" bIns="0">
            <a:noAutofit/>
          </a:bodyPr>
          <a:lstStyle>
            <a:lvl1pPr marL="0" indent="0" algn="ctr">
              <a:buNone/>
              <a:defRPr sz="14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30" name="Text Placeholder 14">
            <a:extLst>
              <a:ext uri="{FF2B5EF4-FFF2-40B4-BE49-F238E27FC236}">
                <a16:creationId xmlns:a16="http://schemas.microsoft.com/office/drawing/2014/main" id="{A999DA42-7285-0A9B-8F63-61316D80D8BA}"/>
              </a:ext>
            </a:extLst>
          </p:cNvPr>
          <p:cNvSpPr>
            <a:spLocks noGrp="1"/>
          </p:cNvSpPr>
          <p:nvPr>
            <p:ph type="body" sz="quarter" idx="21" hasCustomPrompt="1"/>
          </p:nvPr>
        </p:nvSpPr>
        <p:spPr>
          <a:xfrm>
            <a:off x="6858961" y="3938434"/>
            <a:ext cx="1938530" cy="392113"/>
          </a:xfrm>
        </p:spPr>
        <p:txBody>
          <a:bodyPr lIns="0" tIns="0" rIns="0" bIns="0">
            <a:noAutofit/>
          </a:bodyPr>
          <a:lstStyle>
            <a:lvl1pPr marL="0" indent="0" algn="ctr">
              <a:buNone/>
              <a:defRPr sz="1200"/>
            </a:lvl1pPr>
          </a:lstStyle>
          <a:p>
            <a:pPr lvl="0"/>
            <a:r>
              <a:rPr lang="en-US" dirty="0"/>
              <a:t>Body text</a:t>
            </a:r>
          </a:p>
        </p:txBody>
      </p:sp>
      <p:sp>
        <p:nvSpPr>
          <p:cNvPr id="31" name="Oval 30">
            <a:extLst>
              <a:ext uri="{FF2B5EF4-FFF2-40B4-BE49-F238E27FC236}">
                <a16:creationId xmlns:a16="http://schemas.microsoft.com/office/drawing/2014/main" id="{6E231E51-1C6B-90F1-D827-AD4ACBBA5DE9}"/>
              </a:ext>
            </a:extLst>
          </p:cNvPr>
          <p:cNvSpPr/>
          <p:nvPr userDrawn="1"/>
        </p:nvSpPr>
        <p:spPr>
          <a:xfrm>
            <a:off x="825366" y="2679270"/>
            <a:ext cx="825500" cy="825500"/>
          </a:xfrm>
          <a:prstGeom prst="ellipse">
            <a:avLst/>
          </a:prstGeom>
          <a:solidFill>
            <a:srgbClr val="FFD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17">
            <a:extLst>
              <a:ext uri="{FF2B5EF4-FFF2-40B4-BE49-F238E27FC236}">
                <a16:creationId xmlns:a16="http://schemas.microsoft.com/office/drawing/2014/main" id="{D0BB751D-5A1A-B7D0-867F-DB884F3B6771}"/>
              </a:ext>
            </a:extLst>
          </p:cNvPr>
          <p:cNvSpPr>
            <a:spLocks noGrp="1"/>
          </p:cNvSpPr>
          <p:nvPr>
            <p:ph type="pic" sz="quarter" idx="22" hasCustomPrompt="1"/>
          </p:nvPr>
        </p:nvSpPr>
        <p:spPr>
          <a:xfrm>
            <a:off x="944170" y="2798074"/>
            <a:ext cx="587891" cy="587891"/>
          </a:xfrm>
        </p:spPr>
        <p:txBody>
          <a:bodyPr>
            <a:normAutofit/>
          </a:bodyPr>
          <a:lstStyle>
            <a:lvl1pPr marL="0" indent="0">
              <a:buNone/>
              <a:defRPr sz="1000"/>
            </a:lvl1pPr>
          </a:lstStyle>
          <a:p>
            <a:r>
              <a:rPr lang="en-US" dirty="0"/>
              <a:t>icon</a:t>
            </a:r>
          </a:p>
        </p:txBody>
      </p:sp>
      <p:sp>
        <p:nvSpPr>
          <p:cNvPr id="41" name="Footer Placeholder 18">
            <a:extLst>
              <a:ext uri="{FF2B5EF4-FFF2-40B4-BE49-F238E27FC236}">
                <a16:creationId xmlns:a16="http://schemas.microsoft.com/office/drawing/2014/main" id="{CD43EFB8-92BB-A2FA-7001-58645A5FEB12}"/>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42" name="Slide Number Placeholder 19">
            <a:extLst>
              <a:ext uri="{FF2B5EF4-FFF2-40B4-BE49-F238E27FC236}">
                <a16:creationId xmlns:a16="http://schemas.microsoft.com/office/drawing/2014/main" id="{4C2D5E9F-D022-9751-AC34-6C84D1D0D827}"/>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
        <p:nvSpPr>
          <p:cNvPr id="45" name="Oval 44">
            <a:extLst>
              <a:ext uri="{FF2B5EF4-FFF2-40B4-BE49-F238E27FC236}">
                <a16:creationId xmlns:a16="http://schemas.microsoft.com/office/drawing/2014/main" id="{4C64AD15-96BC-C360-3DBA-C42D1DC9060B}"/>
              </a:ext>
            </a:extLst>
          </p:cNvPr>
          <p:cNvSpPr/>
          <p:nvPr userDrawn="1"/>
        </p:nvSpPr>
        <p:spPr>
          <a:xfrm>
            <a:off x="3102283" y="2679270"/>
            <a:ext cx="825500" cy="825500"/>
          </a:xfrm>
          <a:prstGeom prst="ellipse">
            <a:avLst/>
          </a:prstGeom>
          <a:solidFill>
            <a:srgbClr val="41C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icture Placeholder 17">
            <a:extLst>
              <a:ext uri="{FF2B5EF4-FFF2-40B4-BE49-F238E27FC236}">
                <a16:creationId xmlns:a16="http://schemas.microsoft.com/office/drawing/2014/main" id="{AFB3B990-BE02-E198-B4E1-A57821C6D99E}"/>
              </a:ext>
            </a:extLst>
          </p:cNvPr>
          <p:cNvSpPr>
            <a:spLocks noGrp="1"/>
          </p:cNvSpPr>
          <p:nvPr>
            <p:ph type="pic" sz="quarter" idx="26" hasCustomPrompt="1"/>
          </p:nvPr>
        </p:nvSpPr>
        <p:spPr>
          <a:xfrm>
            <a:off x="3221087" y="2798074"/>
            <a:ext cx="587891" cy="587891"/>
          </a:xfrm>
        </p:spPr>
        <p:txBody>
          <a:bodyPr>
            <a:normAutofit/>
          </a:bodyPr>
          <a:lstStyle>
            <a:lvl1pPr marL="0" indent="0">
              <a:buNone/>
              <a:defRPr sz="1000"/>
            </a:lvl1pPr>
          </a:lstStyle>
          <a:p>
            <a:r>
              <a:rPr lang="en-US" dirty="0"/>
              <a:t>icon</a:t>
            </a:r>
          </a:p>
        </p:txBody>
      </p:sp>
      <p:sp>
        <p:nvSpPr>
          <p:cNvPr id="49" name="Oval 48">
            <a:extLst>
              <a:ext uri="{FF2B5EF4-FFF2-40B4-BE49-F238E27FC236}">
                <a16:creationId xmlns:a16="http://schemas.microsoft.com/office/drawing/2014/main" id="{05ABA3AA-9DA6-85D0-BCE5-768B42D3F2F8}"/>
              </a:ext>
            </a:extLst>
          </p:cNvPr>
          <p:cNvSpPr/>
          <p:nvPr userDrawn="1"/>
        </p:nvSpPr>
        <p:spPr>
          <a:xfrm>
            <a:off x="5239920" y="2679270"/>
            <a:ext cx="825500" cy="825500"/>
          </a:xfrm>
          <a:prstGeom prst="ellipse">
            <a:avLst/>
          </a:prstGeom>
          <a:solidFill>
            <a:srgbClr val="8DC6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icture Placeholder 17">
            <a:extLst>
              <a:ext uri="{FF2B5EF4-FFF2-40B4-BE49-F238E27FC236}">
                <a16:creationId xmlns:a16="http://schemas.microsoft.com/office/drawing/2014/main" id="{55F98E6C-5F0B-2809-5033-6FAB90CF3988}"/>
              </a:ext>
            </a:extLst>
          </p:cNvPr>
          <p:cNvSpPr>
            <a:spLocks noGrp="1"/>
          </p:cNvSpPr>
          <p:nvPr>
            <p:ph type="pic" sz="quarter" idx="27" hasCustomPrompt="1"/>
          </p:nvPr>
        </p:nvSpPr>
        <p:spPr>
          <a:xfrm>
            <a:off x="5358724" y="2798074"/>
            <a:ext cx="587891" cy="587891"/>
          </a:xfrm>
        </p:spPr>
        <p:txBody>
          <a:bodyPr>
            <a:normAutofit/>
          </a:bodyPr>
          <a:lstStyle>
            <a:lvl1pPr marL="0" indent="0">
              <a:buNone/>
              <a:defRPr sz="1000"/>
            </a:lvl1pPr>
          </a:lstStyle>
          <a:p>
            <a:r>
              <a:rPr lang="en-US" dirty="0"/>
              <a:t>icon</a:t>
            </a:r>
          </a:p>
        </p:txBody>
      </p:sp>
      <p:sp>
        <p:nvSpPr>
          <p:cNvPr id="51" name="Oval 50">
            <a:extLst>
              <a:ext uri="{FF2B5EF4-FFF2-40B4-BE49-F238E27FC236}">
                <a16:creationId xmlns:a16="http://schemas.microsoft.com/office/drawing/2014/main" id="{E35A583D-5675-491B-C261-8320803090AB}"/>
              </a:ext>
            </a:extLst>
          </p:cNvPr>
          <p:cNvSpPr/>
          <p:nvPr userDrawn="1"/>
        </p:nvSpPr>
        <p:spPr>
          <a:xfrm>
            <a:off x="7377557" y="2679270"/>
            <a:ext cx="825500" cy="825500"/>
          </a:xfrm>
          <a:prstGeom prst="ellipse">
            <a:avLst/>
          </a:prstGeom>
          <a:solidFill>
            <a:srgbClr val="FBAD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icture Placeholder 17">
            <a:extLst>
              <a:ext uri="{FF2B5EF4-FFF2-40B4-BE49-F238E27FC236}">
                <a16:creationId xmlns:a16="http://schemas.microsoft.com/office/drawing/2014/main" id="{0F25EF20-2E5B-41F9-3D51-6AE8B7939F8F}"/>
              </a:ext>
            </a:extLst>
          </p:cNvPr>
          <p:cNvSpPr>
            <a:spLocks noGrp="1"/>
          </p:cNvSpPr>
          <p:nvPr>
            <p:ph type="pic" sz="quarter" idx="28" hasCustomPrompt="1"/>
          </p:nvPr>
        </p:nvSpPr>
        <p:spPr>
          <a:xfrm>
            <a:off x="7496361" y="2798074"/>
            <a:ext cx="587891" cy="587891"/>
          </a:xfrm>
        </p:spPr>
        <p:txBody>
          <a:bodyPr>
            <a:normAutofit/>
          </a:bodyPr>
          <a:lstStyle>
            <a:lvl1pPr marL="0" indent="0">
              <a:buNone/>
              <a:defRPr sz="1000"/>
            </a:lvl1pPr>
          </a:lstStyle>
          <a:p>
            <a:r>
              <a:rPr lang="en-US" dirty="0"/>
              <a:t>icon</a:t>
            </a:r>
          </a:p>
        </p:txBody>
      </p:sp>
      <p:sp>
        <p:nvSpPr>
          <p:cNvPr id="5" name="Right Triangle 7">
            <a:extLst>
              <a:ext uri="{FF2B5EF4-FFF2-40B4-BE49-F238E27FC236}">
                <a16:creationId xmlns:a16="http://schemas.microsoft.com/office/drawing/2014/main" id="{BC7AE6B3-4BA6-34CC-058E-3A72918F160C}"/>
              </a:ext>
            </a:extLst>
          </p:cNvPr>
          <p:cNvSpPr/>
          <p:nvPr userDrawn="1"/>
        </p:nvSpPr>
        <p:spPr>
          <a:xfrm rot="10800000">
            <a:off x="4755096" y="3364"/>
            <a:ext cx="4388903" cy="1914645"/>
          </a:xfrm>
          <a:custGeom>
            <a:avLst/>
            <a:gdLst>
              <a:gd name="connsiteX0" fmla="*/ 0 w 4277390"/>
              <a:gd name="connsiteY0" fmla="*/ 1998487 h 1998487"/>
              <a:gd name="connsiteX1" fmla="*/ 0 w 4277390"/>
              <a:gd name="connsiteY1" fmla="*/ 0 h 1998487"/>
              <a:gd name="connsiteX2" fmla="*/ 4277390 w 4277390"/>
              <a:gd name="connsiteY2" fmla="*/ 1998487 h 1998487"/>
              <a:gd name="connsiteX3" fmla="*/ 0 w 4277390"/>
              <a:gd name="connsiteY3" fmla="*/ 1998487 h 1998487"/>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Lst>
            <a:ahLst/>
            <a:cxnLst>
              <a:cxn ang="0">
                <a:pos x="connsiteX0" y="connsiteY0"/>
              </a:cxn>
              <a:cxn ang="0">
                <a:pos x="connsiteX1" y="connsiteY1"/>
              </a:cxn>
              <a:cxn ang="0">
                <a:pos x="connsiteX2" y="connsiteY2"/>
              </a:cxn>
              <a:cxn ang="0">
                <a:pos x="connsiteX3" y="connsiteY3"/>
              </a:cxn>
            </a:cxnLst>
            <a:rect l="l" t="t" r="r" b="b"/>
            <a:pathLst>
              <a:path w="4388903" h="2005921">
                <a:moveTo>
                  <a:pt x="0" y="1998487"/>
                </a:moveTo>
                <a:lnTo>
                  <a:pt x="0" y="0"/>
                </a:lnTo>
                <a:cubicBezTo>
                  <a:pt x="1039221" y="177987"/>
                  <a:pt x="3163826" y="712814"/>
                  <a:pt x="4388903" y="2005921"/>
                </a:cubicBezTo>
                <a:lnTo>
                  <a:pt x="0" y="1998487"/>
                </a:lnTo>
                <a:close/>
              </a:path>
            </a:pathLst>
          </a:custGeom>
          <a:solidFill>
            <a:srgbClr val="FFD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3273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Icons Slide – Photo">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6F43F72-DB3E-ADBD-BA3D-ED943365FAE6}"/>
              </a:ext>
            </a:extLst>
          </p:cNvPr>
          <p:cNvSpPr/>
          <p:nvPr userDrawn="1"/>
        </p:nvSpPr>
        <p:spPr>
          <a:xfrm>
            <a:off x="4114800" y="0"/>
            <a:ext cx="5029200" cy="5143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1">
            <a:extLst>
              <a:ext uri="{FF2B5EF4-FFF2-40B4-BE49-F238E27FC236}">
                <a16:creationId xmlns:a16="http://schemas.microsoft.com/office/drawing/2014/main" id="{5E2C35BC-9690-6A5E-6730-76164028C05A}"/>
              </a:ext>
            </a:extLst>
          </p:cNvPr>
          <p:cNvSpPr>
            <a:spLocks noGrp="1"/>
          </p:cNvSpPr>
          <p:nvPr>
            <p:ph type="body" sz="quarter" idx="14" hasCustomPrompt="1"/>
          </p:nvPr>
        </p:nvSpPr>
        <p:spPr>
          <a:xfrm>
            <a:off x="5775826" y="545717"/>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3" name="Text Placeholder 14">
            <a:extLst>
              <a:ext uri="{FF2B5EF4-FFF2-40B4-BE49-F238E27FC236}">
                <a16:creationId xmlns:a16="http://schemas.microsoft.com/office/drawing/2014/main" id="{D390D482-7188-5D4A-EFD9-25504D2B91B8}"/>
              </a:ext>
            </a:extLst>
          </p:cNvPr>
          <p:cNvSpPr>
            <a:spLocks noGrp="1"/>
          </p:cNvSpPr>
          <p:nvPr>
            <p:ph type="body" sz="quarter" idx="15" hasCustomPrompt="1"/>
          </p:nvPr>
        </p:nvSpPr>
        <p:spPr>
          <a:xfrm>
            <a:off x="5775826" y="840422"/>
            <a:ext cx="2730500" cy="392113"/>
          </a:xfrm>
        </p:spPr>
        <p:txBody>
          <a:bodyPr lIns="0" tIns="0" rIns="0" bIns="0">
            <a:noAutofit/>
          </a:bodyPr>
          <a:lstStyle>
            <a:lvl1pPr marL="0" indent="0">
              <a:buNone/>
              <a:defRPr sz="1200"/>
            </a:lvl1pPr>
          </a:lstStyle>
          <a:p>
            <a:pPr lvl="0"/>
            <a:r>
              <a:rPr lang="en-US" dirty="0"/>
              <a:t>Body text</a:t>
            </a:r>
          </a:p>
        </p:txBody>
      </p:sp>
      <p:sp>
        <p:nvSpPr>
          <p:cNvPr id="7" name="Text Placeholder 11">
            <a:extLst>
              <a:ext uri="{FF2B5EF4-FFF2-40B4-BE49-F238E27FC236}">
                <a16:creationId xmlns:a16="http://schemas.microsoft.com/office/drawing/2014/main" id="{A766352C-7E8C-ED15-3760-9BE7DFF6AE53}"/>
              </a:ext>
            </a:extLst>
          </p:cNvPr>
          <p:cNvSpPr>
            <a:spLocks noGrp="1"/>
          </p:cNvSpPr>
          <p:nvPr>
            <p:ph type="body" sz="quarter" idx="18" hasCustomPrompt="1"/>
          </p:nvPr>
        </p:nvSpPr>
        <p:spPr>
          <a:xfrm>
            <a:off x="5775826" y="1611883"/>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8" name="Text Placeholder 14">
            <a:extLst>
              <a:ext uri="{FF2B5EF4-FFF2-40B4-BE49-F238E27FC236}">
                <a16:creationId xmlns:a16="http://schemas.microsoft.com/office/drawing/2014/main" id="{327773B7-FA6F-D27D-5B84-261C8AB1B501}"/>
              </a:ext>
            </a:extLst>
          </p:cNvPr>
          <p:cNvSpPr>
            <a:spLocks noGrp="1"/>
          </p:cNvSpPr>
          <p:nvPr>
            <p:ph type="body" sz="quarter" idx="19" hasCustomPrompt="1"/>
          </p:nvPr>
        </p:nvSpPr>
        <p:spPr>
          <a:xfrm>
            <a:off x="5775826" y="1906588"/>
            <a:ext cx="2730500" cy="392113"/>
          </a:xfrm>
        </p:spPr>
        <p:txBody>
          <a:bodyPr lIns="0" tIns="0" rIns="0" bIns="0">
            <a:noAutofit/>
          </a:bodyPr>
          <a:lstStyle>
            <a:lvl1pPr marL="0" indent="0">
              <a:buNone/>
              <a:defRPr sz="1200"/>
            </a:lvl1pPr>
          </a:lstStyle>
          <a:p>
            <a:pPr lvl="0"/>
            <a:r>
              <a:rPr lang="en-US" dirty="0"/>
              <a:t>Body text</a:t>
            </a:r>
          </a:p>
        </p:txBody>
      </p:sp>
      <p:sp>
        <p:nvSpPr>
          <p:cNvPr id="9" name="Text Placeholder 11">
            <a:extLst>
              <a:ext uri="{FF2B5EF4-FFF2-40B4-BE49-F238E27FC236}">
                <a16:creationId xmlns:a16="http://schemas.microsoft.com/office/drawing/2014/main" id="{6611C449-50A9-9115-E181-E87DF5285613}"/>
              </a:ext>
            </a:extLst>
          </p:cNvPr>
          <p:cNvSpPr>
            <a:spLocks noGrp="1"/>
          </p:cNvSpPr>
          <p:nvPr>
            <p:ph type="body" sz="quarter" idx="21" hasCustomPrompt="1"/>
          </p:nvPr>
        </p:nvSpPr>
        <p:spPr>
          <a:xfrm>
            <a:off x="5775826" y="2712375"/>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10" name="Text Placeholder 14">
            <a:extLst>
              <a:ext uri="{FF2B5EF4-FFF2-40B4-BE49-F238E27FC236}">
                <a16:creationId xmlns:a16="http://schemas.microsoft.com/office/drawing/2014/main" id="{022F7A99-B4EB-2CA7-F0DB-BD5DF3DA2C5D}"/>
              </a:ext>
            </a:extLst>
          </p:cNvPr>
          <p:cNvSpPr>
            <a:spLocks noGrp="1"/>
          </p:cNvSpPr>
          <p:nvPr>
            <p:ph type="body" sz="quarter" idx="22" hasCustomPrompt="1"/>
          </p:nvPr>
        </p:nvSpPr>
        <p:spPr>
          <a:xfrm>
            <a:off x="5775826" y="3007080"/>
            <a:ext cx="2730500" cy="392113"/>
          </a:xfrm>
        </p:spPr>
        <p:txBody>
          <a:bodyPr lIns="0" tIns="0" rIns="0" bIns="0">
            <a:noAutofit/>
          </a:bodyPr>
          <a:lstStyle>
            <a:lvl1pPr marL="0" indent="0">
              <a:buNone/>
              <a:defRPr sz="1200"/>
            </a:lvl1pPr>
          </a:lstStyle>
          <a:p>
            <a:pPr lvl="0"/>
            <a:r>
              <a:rPr lang="en-US" dirty="0"/>
              <a:t>Body text</a:t>
            </a:r>
          </a:p>
        </p:txBody>
      </p:sp>
      <p:sp>
        <p:nvSpPr>
          <p:cNvPr id="11" name="Text Placeholder 11">
            <a:extLst>
              <a:ext uri="{FF2B5EF4-FFF2-40B4-BE49-F238E27FC236}">
                <a16:creationId xmlns:a16="http://schemas.microsoft.com/office/drawing/2014/main" id="{B230EA83-ACDF-DCFC-54B5-AFECE18AB596}"/>
              </a:ext>
            </a:extLst>
          </p:cNvPr>
          <p:cNvSpPr>
            <a:spLocks noGrp="1"/>
          </p:cNvSpPr>
          <p:nvPr>
            <p:ph type="body" sz="quarter" idx="24" hasCustomPrompt="1"/>
          </p:nvPr>
        </p:nvSpPr>
        <p:spPr>
          <a:xfrm>
            <a:off x="5775826" y="3809382"/>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12" name="Text Placeholder 14">
            <a:extLst>
              <a:ext uri="{FF2B5EF4-FFF2-40B4-BE49-F238E27FC236}">
                <a16:creationId xmlns:a16="http://schemas.microsoft.com/office/drawing/2014/main" id="{E0230BE5-1CEB-36F5-C834-EA047F39F4A1}"/>
              </a:ext>
            </a:extLst>
          </p:cNvPr>
          <p:cNvSpPr>
            <a:spLocks noGrp="1"/>
          </p:cNvSpPr>
          <p:nvPr>
            <p:ph type="body" sz="quarter" idx="25" hasCustomPrompt="1"/>
          </p:nvPr>
        </p:nvSpPr>
        <p:spPr>
          <a:xfrm>
            <a:off x="5775826" y="4104087"/>
            <a:ext cx="2730500" cy="392113"/>
          </a:xfrm>
        </p:spPr>
        <p:txBody>
          <a:bodyPr lIns="0" tIns="0" rIns="0" bIns="0">
            <a:noAutofit/>
          </a:bodyPr>
          <a:lstStyle>
            <a:lvl1pPr marL="0" indent="0">
              <a:buNone/>
              <a:defRPr sz="1200"/>
            </a:lvl1pPr>
          </a:lstStyle>
          <a:p>
            <a:pPr lvl="0"/>
            <a:r>
              <a:rPr lang="en-US" dirty="0"/>
              <a:t>Body text</a:t>
            </a:r>
          </a:p>
        </p:txBody>
      </p:sp>
      <p:sp>
        <p:nvSpPr>
          <p:cNvPr id="14" name="Picture Placeholder 17">
            <a:extLst>
              <a:ext uri="{FF2B5EF4-FFF2-40B4-BE49-F238E27FC236}">
                <a16:creationId xmlns:a16="http://schemas.microsoft.com/office/drawing/2014/main" id="{735C0037-42E5-ED1D-0CEF-9476E8F6E4B6}"/>
              </a:ext>
            </a:extLst>
          </p:cNvPr>
          <p:cNvSpPr>
            <a:spLocks noGrp="1"/>
          </p:cNvSpPr>
          <p:nvPr>
            <p:ph type="pic" sz="quarter" idx="26" hasCustomPrompt="1"/>
          </p:nvPr>
        </p:nvSpPr>
        <p:spPr>
          <a:xfrm>
            <a:off x="4846289" y="545717"/>
            <a:ext cx="647700" cy="647700"/>
          </a:xfrm>
        </p:spPr>
        <p:txBody>
          <a:bodyPr>
            <a:normAutofit/>
          </a:bodyPr>
          <a:lstStyle>
            <a:lvl1pPr marL="0" indent="0">
              <a:buNone/>
              <a:defRPr sz="1000"/>
            </a:lvl1pPr>
          </a:lstStyle>
          <a:p>
            <a:r>
              <a:rPr lang="en-US" dirty="0"/>
              <a:t>icon</a:t>
            </a:r>
          </a:p>
        </p:txBody>
      </p:sp>
      <p:sp>
        <p:nvSpPr>
          <p:cNvPr id="15" name="Picture Placeholder 17">
            <a:extLst>
              <a:ext uri="{FF2B5EF4-FFF2-40B4-BE49-F238E27FC236}">
                <a16:creationId xmlns:a16="http://schemas.microsoft.com/office/drawing/2014/main" id="{83EBDBF2-2B98-2477-7C90-C6E8635652D0}"/>
              </a:ext>
            </a:extLst>
          </p:cNvPr>
          <p:cNvSpPr>
            <a:spLocks noGrp="1"/>
          </p:cNvSpPr>
          <p:nvPr>
            <p:ph type="pic" sz="quarter" idx="27" hasCustomPrompt="1"/>
          </p:nvPr>
        </p:nvSpPr>
        <p:spPr>
          <a:xfrm>
            <a:off x="4846289" y="1650617"/>
            <a:ext cx="647700" cy="647700"/>
          </a:xfrm>
        </p:spPr>
        <p:txBody>
          <a:bodyPr>
            <a:normAutofit/>
          </a:bodyPr>
          <a:lstStyle>
            <a:lvl1pPr marL="0" indent="0">
              <a:buNone/>
              <a:defRPr sz="1000"/>
            </a:lvl1pPr>
          </a:lstStyle>
          <a:p>
            <a:r>
              <a:rPr lang="en-US" dirty="0"/>
              <a:t>icon</a:t>
            </a:r>
          </a:p>
        </p:txBody>
      </p:sp>
      <p:sp>
        <p:nvSpPr>
          <p:cNvPr id="16" name="Picture Placeholder 17">
            <a:extLst>
              <a:ext uri="{FF2B5EF4-FFF2-40B4-BE49-F238E27FC236}">
                <a16:creationId xmlns:a16="http://schemas.microsoft.com/office/drawing/2014/main" id="{B23E832A-DB9B-8A56-97D2-C4E3D12D6166}"/>
              </a:ext>
            </a:extLst>
          </p:cNvPr>
          <p:cNvSpPr>
            <a:spLocks noGrp="1"/>
          </p:cNvSpPr>
          <p:nvPr>
            <p:ph type="pic" sz="quarter" idx="28" hasCustomPrompt="1"/>
          </p:nvPr>
        </p:nvSpPr>
        <p:spPr>
          <a:xfrm>
            <a:off x="4846289" y="2747897"/>
            <a:ext cx="647700" cy="647700"/>
          </a:xfrm>
        </p:spPr>
        <p:txBody>
          <a:bodyPr>
            <a:normAutofit/>
          </a:bodyPr>
          <a:lstStyle>
            <a:lvl1pPr marL="0" indent="0">
              <a:buNone/>
              <a:defRPr sz="1000"/>
            </a:lvl1pPr>
          </a:lstStyle>
          <a:p>
            <a:r>
              <a:rPr lang="en-US" dirty="0"/>
              <a:t>icon</a:t>
            </a:r>
          </a:p>
        </p:txBody>
      </p:sp>
      <p:sp>
        <p:nvSpPr>
          <p:cNvPr id="17" name="Picture Placeholder 17">
            <a:extLst>
              <a:ext uri="{FF2B5EF4-FFF2-40B4-BE49-F238E27FC236}">
                <a16:creationId xmlns:a16="http://schemas.microsoft.com/office/drawing/2014/main" id="{FC87D71B-E94F-9DC9-C5C6-1F18B3963A06}"/>
              </a:ext>
            </a:extLst>
          </p:cNvPr>
          <p:cNvSpPr>
            <a:spLocks noGrp="1"/>
          </p:cNvSpPr>
          <p:nvPr>
            <p:ph type="pic" sz="quarter" idx="29" hasCustomPrompt="1"/>
          </p:nvPr>
        </p:nvSpPr>
        <p:spPr>
          <a:xfrm>
            <a:off x="4846289" y="3852797"/>
            <a:ext cx="647700" cy="647700"/>
          </a:xfrm>
        </p:spPr>
        <p:txBody>
          <a:bodyPr>
            <a:normAutofit/>
          </a:bodyPr>
          <a:lstStyle>
            <a:lvl1pPr marL="0" indent="0">
              <a:buNone/>
              <a:defRPr sz="1000"/>
            </a:lvl1pPr>
          </a:lstStyle>
          <a:p>
            <a:r>
              <a:rPr lang="en-US" dirty="0"/>
              <a:t>icon</a:t>
            </a:r>
          </a:p>
        </p:txBody>
      </p:sp>
      <p:sp>
        <p:nvSpPr>
          <p:cNvPr id="20" name="Picture Placeholder 15">
            <a:extLst>
              <a:ext uri="{FF2B5EF4-FFF2-40B4-BE49-F238E27FC236}">
                <a16:creationId xmlns:a16="http://schemas.microsoft.com/office/drawing/2014/main" id="{488158EA-16E6-8A5B-7BCB-7814E5E6557F}"/>
              </a:ext>
            </a:extLst>
          </p:cNvPr>
          <p:cNvSpPr>
            <a:spLocks noGrp="1"/>
          </p:cNvSpPr>
          <p:nvPr>
            <p:ph type="pic" sz="quarter" idx="12"/>
          </p:nvPr>
        </p:nvSpPr>
        <p:spPr>
          <a:xfrm>
            <a:off x="0" y="6394"/>
            <a:ext cx="4846289" cy="5149896"/>
          </a:xfrm>
          <a:custGeom>
            <a:avLst/>
            <a:gdLst>
              <a:gd name="connsiteX0" fmla="*/ 0 w 4871196"/>
              <a:gd name="connsiteY0" fmla="*/ 0 h 5143500"/>
              <a:gd name="connsiteX1" fmla="*/ 2435598 w 4871196"/>
              <a:gd name="connsiteY1" fmla="*/ 0 h 5143500"/>
              <a:gd name="connsiteX2" fmla="*/ 4871196 w 4871196"/>
              <a:gd name="connsiteY2" fmla="*/ 2571750 h 5143500"/>
              <a:gd name="connsiteX3" fmla="*/ 2435598 w 4871196"/>
              <a:gd name="connsiteY3" fmla="*/ 5143500 h 5143500"/>
              <a:gd name="connsiteX4" fmla="*/ 0 w 4871196"/>
              <a:gd name="connsiteY4" fmla="*/ 5143500 h 5143500"/>
              <a:gd name="connsiteX5" fmla="*/ 0 w 4871196"/>
              <a:gd name="connsiteY5" fmla="*/ 0 h 5143500"/>
              <a:gd name="connsiteX0" fmla="*/ 0 w 4896441"/>
              <a:gd name="connsiteY0" fmla="*/ 6395 h 5149895"/>
              <a:gd name="connsiteX1" fmla="*/ 1086379 w 4896441"/>
              <a:gd name="connsiteY1" fmla="*/ 0 h 5149895"/>
              <a:gd name="connsiteX2" fmla="*/ 4871196 w 4896441"/>
              <a:gd name="connsiteY2" fmla="*/ 2578145 h 5149895"/>
              <a:gd name="connsiteX3" fmla="*/ 2435598 w 4896441"/>
              <a:gd name="connsiteY3" fmla="*/ 5149895 h 5149895"/>
              <a:gd name="connsiteX4" fmla="*/ 0 w 4896441"/>
              <a:gd name="connsiteY4" fmla="*/ 5149895 h 5149895"/>
              <a:gd name="connsiteX5" fmla="*/ 0 w 4896441"/>
              <a:gd name="connsiteY5" fmla="*/ 6395 h 5149895"/>
              <a:gd name="connsiteX0" fmla="*/ 0 w 5245692"/>
              <a:gd name="connsiteY0" fmla="*/ 6395 h 5149895"/>
              <a:gd name="connsiteX1" fmla="*/ 1086379 w 5245692"/>
              <a:gd name="connsiteY1" fmla="*/ 0 h 5149895"/>
              <a:gd name="connsiteX2" fmla="*/ 4871196 w 5245692"/>
              <a:gd name="connsiteY2" fmla="*/ 2578145 h 5149895"/>
              <a:gd name="connsiteX3" fmla="*/ 4194059 w 5245692"/>
              <a:gd name="connsiteY3" fmla="*/ 5130712 h 5149895"/>
              <a:gd name="connsiteX4" fmla="*/ 0 w 5245692"/>
              <a:gd name="connsiteY4" fmla="*/ 5149895 h 5149895"/>
              <a:gd name="connsiteX5" fmla="*/ 0 w 5245692"/>
              <a:gd name="connsiteY5" fmla="*/ 6395 h 5149895"/>
              <a:gd name="connsiteX0" fmla="*/ 0 w 4919595"/>
              <a:gd name="connsiteY0" fmla="*/ 6395 h 5149895"/>
              <a:gd name="connsiteX1" fmla="*/ 1086379 w 4919595"/>
              <a:gd name="connsiteY1" fmla="*/ 0 h 5149895"/>
              <a:gd name="connsiteX2" fmla="*/ 4180600 w 4919595"/>
              <a:gd name="connsiteY2" fmla="*/ 1810816 h 5149895"/>
              <a:gd name="connsiteX3" fmla="*/ 4194059 w 4919595"/>
              <a:gd name="connsiteY3" fmla="*/ 5130712 h 5149895"/>
              <a:gd name="connsiteX4" fmla="*/ 0 w 4919595"/>
              <a:gd name="connsiteY4" fmla="*/ 5149895 h 5149895"/>
              <a:gd name="connsiteX5" fmla="*/ 0 w 4919595"/>
              <a:gd name="connsiteY5" fmla="*/ 6395 h 5149895"/>
              <a:gd name="connsiteX0" fmla="*/ 0 w 4852073"/>
              <a:gd name="connsiteY0" fmla="*/ 6395 h 5149895"/>
              <a:gd name="connsiteX1" fmla="*/ 1086379 w 4852073"/>
              <a:gd name="connsiteY1" fmla="*/ 0 h 5149895"/>
              <a:gd name="connsiteX2" fmla="*/ 4180600 w 4852073"/>
              <a:gd name="connsiteY2" fmla="*/ 1810816 h 5149895"/>
              <a:gd name="connsiteX3" fmla="*/ 4194059 w 4852073"/>
              <a:gd name="connsiteY3" fmla="*/ 5130712 h 5149895"/>
              <a:gd name="connsiteX4" fmla="*/ 0 w 4852073"/>
              <a:gd name="connsiteY4" fmla="*/ 5149895 h 5149895"/>
              <a:gd name="connsiteX5" fmla="*/ 0 w 4852073"/>
              <a:gd name="connsiteY5" fmla="*/ 6395 h 5149895"/>
              <a:gd name="connsiteX0" fmla="*/ 0 w 4823666"/>
              <a:gd name="connsiteY0" fmla="*/ 6395 h 5149895"/>
              <a:gd name="connsiteX1" fmla="*/ 1086379 w 4823666"/>
              <a:gd name="connsiteY1" fmla="*/ 0 h 5149895"/>
              <a:gd name="connsiteX2" fmla="*/ 4180600 w 4823666"/>
              <a:gd name="connsiteY2" fmla="*/ 1810816 h 5149895"/>
              <a:gd name="connsiteX3" fmla="*/ 4194059 w 4823666"/>
              <a:gd name="connsiteY3" fmla="*/ 5130712 h 5149895"/>
              <a:gd name="connsiteX4" fmla="*/ 0 w 4823666"/>
              <a:gd name="connsiteY4" fmla="*/ 5149895 h 5149895"/>
              <a:gd name="connsiteX5" fmla="*/ 0 w 4823666"/>
              <a:gd name="connsiteY5" fmla="*/ 6395 h 5149895"/>
              <a:gd name="connsiteX0" fmla="*/ 0 w 4684504"/>
              <a:gd name="connsiteY0" fmla="*/ 6395 h 5149895"/>
              <a:gd name="connsiteX1" fmla="*/ 1086379 w 4684504"/>
              <a:gd name="connsiteY1" fmla="*/ 0 h 5149895"/>
              <a:gd name="connsiteX2" fmla="*/ 3553948 w 4684504"/>
              <a:gd name="connsiteY2" fmla="*/ 1280080 h 5149895"/>
              <a:gd name="connsiteX3" fmla="*/ 4194059 w 4684504"/>
              <a:gd name="connsiteY3" fmla="*/ 5130712 h 5149895"/>
              <a:gd name="connsiteX4" fmla="*/ 0 w 4684504"/>
              <a:gd name="connsiteY4" fmla="*/ 5149895 h 5149895"/>
              <a:gd name="connsiteX5" fmla="*/ 0 w 4684504"/>
              <a:gd name="connsiteY5" fmla="*/ 6395 h 5149895"/>
              <a:gd name="connsiteX0" fmla="*/ 0 w 4752958"/>
              <a:gd name="connsiteY0" fmla="*/ 6395 h 5149895"/>
              <a:gd name="connsiteX1" fmla="*/ 1086379 w 4752958"/>
              <a:gd name="connsiteY1" fmla="*/ 0 h 5149895"/>
              <a:gd name="connsiteX2" fmla="*/ 3553948 w 4752958"/>
              <a:gd name="connsiteY2" fmla="*/ 1280080 h 5149895"/>
              <a:gd name="connsiteX3" fmla="*/ 4194059 w 4752958"/>
              <a:gd name="connsiteY3" fmla="*/ 5130712 h 5149895"/>
              <a:gd name="connsiteX4" fmla="*/ 0 w 4752958"/>
              <a:gd name="connsiteY4" fmla="*/ 5149895 h 5149895"/>
              <a:gd name="connsiteX5" fmla="*/ 0 w 4752958"/>
              <a:gd name="connsiteY5" fmla="*/ 6395 h 5149895"/>
              <a:gd name="connsiteX0" fmla="*/ 0 w 4355987"/>
              <a:gd name="connsiteY0" fmla="*/ 6395 h 5149895"/>
              <a:gd name="connsiteX1" fmla="*/ 1086379 w 4355987"/>
              <a:gd name="connsiteY1" fmla="*/ 0 h 5149895"/>
              <a:gd name="connsiteX2" fmla="*/ 3553948 w 4355987"/>
              <a:gd name="connsiteY2" fmla="*/ 1280080 h 5149895"/>
              <a:gd name="connsiteX3" fmla="*/ 4194059 w 4355987"/>
              <a:gd name="connsiteY3" fmla="*/ 5130712 h 5149895"/>
              <a:gd name="connsiteX4" fmla="*/ 0 w 4355987"/>
              <a:gd name="connsiteY4" fmla="*/ 5149895 h 5149895"/>
              <a:gd name="connsiteX5" fmla="*/ 0 w 4355987"/>
              <a:gd name="connsiteY5" fmla="*/ 6395 h 5149895"/>
              <a:gd name="connsiteX0" fmla="*/ 0 w 4342563"/>
              <a:gd name="connsiteY0" fmla="*/ 6395 h 5149895"/>
              <a:gd name="connsiteX1" fmla="*/ 1086379 w 4342563"/>
              <a:gd name="connsiteY1" fmla="*/ 0 h 5149895"/>
              <a:gd name="connsiteX2" fmla="*/ 3553948 w 4342563"/>
              <a:gd name="connsiteY2" fmla="*/ 1280080 h 5149895"/>
              <a:gd name="connsiteX3" fmla="*/ 4194059 w 4342563"/>
              <a:gd name="connsiteY3" fmla="*/ 5130712 h 5149895"/>
              <a:gd name="connsiteX4" fmla="*/ 0 w 4342563"/>
              <a:gd name="connsiteY4" fmla="*/ 5149895 h 5149895"/>
              <a:gd name="connsiteX5" fmla="*/ 0 w 4342563"/>
              <a:gd name="connsiteY5" fmla="*/ 6395 h 5149895"/>
              <a:gd name="connsiteX0" fmla="*/ 0 w 4324549"/>
              <a:gd name="connsiteY0" fmla="*/ 6395 h 5149895"/>
              <a:gd name="connsiteX1" fmla="*/ 1086379 w 4324549"/>
              <a:gd name="connsiteY1" fmla="*/ 0 h 5149895"/>
              <a:gd name="connsiteX2" fmla="*/ 3413271 w 4324549"/>
              <a:gd name="connsiteY2" fmla="*/ 1491096 h 5149895"/>
              <a:gd name="connsiteX3" fmla="*/ 4194059 w 4324549"/>
              <a:gd name="connsiteY3" fmla="*/ 5130712 h 5149895"/>
              <a:gd name="connsiteX4" fmla="*/ 0 w 4324549"/>
              <a:gd name="connsiteY4" fmla="*/ 5149895 h 5149895"/>
              <a:gd name="connsiteX5" fmla="*/ 0 w 4324549"/>
              <a:gd name="connsiteY5" fmla="*/ 6395 h 5149895"/>
              <a:gd name="connsiteX0" fmla="*/ 0 w 4309724"/>
              <a:gd name="connsiteY0" fmla="*/ 12790 h 5156290"/>
              <a:gd name="connsiteX1" fmla="*/ 2416415 w 4309724"/>
              <a:gd name="connsiteY1" fmla="*/ 0 h 5156290"/>
              <a:gd name="connsiteX2" fmla="*/ 3413271 w 4309724"/>
              <a:gd name="connsiteY2" fmla="*/ 1497491 h 5156290"/>
              <a:gd name="connsiteX3" fmla="*/ 4194059 w 4309724"/>
              <a:gd name="connsiteY3" fmla="*/ 5137107 h 5156290"/>
              <a:gd name="connsiteX4" fmla="*/ 0 w 4309724"/>
              <a:gd name="connsiteY4" fmla="*/ 5156290 h 5156290"/>
              <a:gd name="connsiteX5" fmla="*/ 0 w 4309724"/>
              <a:gd name="connsiteY5" fmla="*/ 12790 h 5156290"/>
              <a:gd name="connsiteX0" fmla="*/ 0 w 4309724"/>
              <a:gd name="connsiteY0" fmla="*/ 12790 h 5156290"/>
              <a:gd name="connsiteX1" fmla="*/ 2416415 w 4309724"/>
              <a:gd name="connsiteY1" fmla="*/ 0 h 5156290"/>
              <a:gd name="connsiteX2" fmla="*/ 3413271 w 4309724"/>
              <a:gd name="connsiteY2" fmla="*/ 1497491 h 5156290"/>
              <a:gd name="connsiteX3" fmla="*/ 4194059 w 4309724"/>
              <a:gd name="connsiteY3" fmla="*/ 5137107 h 5156290"/>
              <a:gd name="connsiteX4" fmla="*/ 0 w 4309724"/>
              <a:gd name="connsiteY4" fmla="*/ 5156290 h 5156290"/>
              <a:gd name="connsiteX5" fmla="*/ 0 w 4309724"/>
              <a:gd name="connsiteY5" fmla="*/ 12790 h 5156290"/>
              <a:gd name="connsiteX0" fmla="*/ 0 w 4323344"/>
              <a:gd name="connsiteY0" fmla="*/ 12790 h 5156290"/>
              <a:gd name="connsiteX1" fmla="*/ 2416415 w 4323344"/>
              <a:gd name="connsiteY1" fmla="*/ 0 h 5156290"/>
              <a:gd name="connsiteX2" fmla="*/ 3547554 w 4323344"/>
              <a:gd name="connsiteY2" fmla="*/ 1484702 h 5156290"/>
              <a:gd name="connsiteX3" fmla="*/ 4194059 w 4323344"/>
              <a:gd name="connsiteY3" fmla="*/ 5137107 h 5156290"/>
              <a:gd name="connsiteX4" fmla="*/ 0 w 4323344"/>
              <a:gd name="connsiteY4" fmla="*/ 5156290 h 5156290"/>
              <a:gd name="connsiteX5" fmla="*/ 0 w 4323344"/>
              <a:gd name="connsiteY5" fmla="*/ 12790 h 5156290"/>
              <a:gd name="connsiteX0" fmla="*/ 0 w 4347914"/>
              <a:gd name="connsiteY0" fmla="*/ 12790 h 5156290"/>
              <a:gd name="connsiteX1" fmla="*/ 2416415 w 4347914"/>
              <a:gd name="connsiteY1" fmla="*/ 0 h 5156290"/>
              <a:gd name="connsiteX2" fmla="*/ 3547554 w 4347914"/>
              <a:gd name="connsiteY2" fmla="*/ 1484702 h 5156290"/>
              <a:gd name="connsiteX3" fmla="*/ 4194059 w 4347914"/>
              <a:gd name="connsiteY3" fmla="*/ 5137107 h 5156290"/>
              <a:gd name="connsiteX4" fmla="*/ 0 w 4347914"/>
              <a:gd name="connsiteY4" fmla="*/ 5156290 h 5156290"/>
              <a:gd name="connsiteX5" fmla="*/ 0 w 4347914"/>
              <a:gd name="connsiteY5" fmla="*/ 12790 h 5156290"/>
              <a:gd name="connsiteX0" fmla="*/ 0 w 4351928"/>
              <a:gd name="connsiteY0" fmla="*/ 12790 h 5156290"/>
              <a:gd name="connsiteX1" fmla="*/ 2416415 w 4351928"/>
              <a:gd name="connsiteY1" fmla="*/ 0 h 5156290"/>
              <a:gd name="connsiteX2" fmla="*/ 3573131 w 4351928"/>
              <a:gd name="connsiteY2" fmla="*/ 1452730 h 5156290"/>
              <a:gd name="connsiteX3" fmla="*/ 4194059 w 4351928"/>
              <a:gd name="connsiteY3" fmla="*/ 5137107 h 5156290"/>
              <a:gd name="connsiteX4" fmla="*/ 0 w 4351928"/>
              <a:gd name="connsiteY4" fmla="*/ 5156290 h 5156290"/>
              <a:gd name="connsiteX5" fmla="*/ 0 w 4351928"/>
              <a:gd name="connsiteY5" fmla="*/ 12790 h 5156290"/>
              <a:gd name="connsiteX0" fmla="*/ 0 w 4325152"/>
              <a:gd name="connsiteY0" fmla="*/ 12790 h 5156290"/>
              <a:gd name="connsiteX1" fmla="*/ 2480359 w 4325152"/>
              <a:gd name="connsiteY1" fmla="*/ 0 h 5156290"/>
              <a:gd name="connsiteX2" fmla="*/ 3573131 w 4325152"/>
              <a:gd name="connsiteY2" fmla="*/ 1452730 h 5156290"/>
              <a:gd name="connsiteX3" fmla="*/ 4194059 w 4325152"/>
              <a:gd name="connsiteY3" fmla="*/ 5137107 h 5156290"/>
              <a:gd name="connsiteX4" fmla="*/ 0 w 4325152"/>
              <a:gd name="connsiteY4" fmla="*/ 5156290 h 5156290"/>
              <a:gd name="connsiteX5" fmla="*/ 0 w 4325152"/>
              <a:gd name="connsiteY5" fmla="*/ 12790 h 5156290"/>
              <a:gd name="connsiteX0" fmla="*/ 0 w 4316181"/>
              <a:gd name="connsiteY0" fmla="*/ 12790 h 5156290"/>
              <a:gd name="connsiteX1" fmla="*/ 2480359 w 4316181"/>
              <a:gd name="connsiteY1" fmla="*/ 0 h 5156290"/>
              <a:gd name="connsiteX2" fmla="*/ 3573131 w 4316181"/>
              <a:gd name="connsiteY2" fmla="*/ 1452730 h 5156290"/>
              <a:gd name="connsiteX3" fmla="*/ 4194059 w 4316181"/>
              <a:gd name="connsiteY3" fmla="*/ 5137107 h 5156290"/>
              <a:gd name="connsiteX4" fmla="*/ 0 w 4316181"/>
              <a:gd name="connsiteY4" fmla="*/ 5156290 h 5156290"/>
              <a:gd name="connsiteX5" fmla="*/ 0 w 4316181"/>
              <a:gd name="connsiteY5" fmla="*/ 12790 h 5156290"/>
              <a:gd name="connsiteX0" fmla="*/ 0 w 4327925"/>
              <a:gd name="connsiteY0" fmla="*/ 12790 h 5156290"/>
              <a:gd name="connsiteX1" fmla="*/ 2480359 w 4327925"/>
              <a:gd name="connsiteY1" fmla="*/ 0 h 5156290"/>
              <a:gd name="connsiteX2" fmla="*/ 3573131 w 4327925"/>
              <a:gd name="connsiteY2" fmla="*/ 1452730 h 5156290"/>
              <a:gd name="connsiteX3" fmla="*/ 4194059 w 4327925"/>
              <a:gd name="connsiteY3" fmla="*/ 5137107 h 5156290"/>
              <a:gd name="connsiteX4" fmla="*/ 0 w 4327925"/>
              <a:gd name="connsiteY4" fmla="*/ 5156290 h 5156290"/>
              <a:gd name="connsiteX5" fmla="*/ 0 w 4327925"/>
              <a:gd name="connsiteY5" fmla="*/ 12790 h 5156290"/>
              <a:gd name="connsiteX0" fmla="*/ 0 w 4342548"/>
              <a:gd name="connsiteY0" fmla="*/ 12790 h 5156290"/>
              <a:gd name="connsiteX1" fmla="*/ 2480359 w 4342548"/>
              <a:gd name="connsiteY1" fmla="*/ 0 h 5156290"/>
              <a:gd name="connsiteX2" fmla="*/ 3573131 w 4342548"/>
              <a:gd name="connsiteY2" fmla="*/ 1452730 h 5156290"/>
              <a:gd name="connsiteX3" fmla="*/ 4194059 w 4342548"/>
              <a:gd name="connsiteY3" fmla="*/ 5137107 h 5156290"/>
              <a:gd name="connsiteX4" fmla="*/ 0 w 4342548"/>
              <a:gd name="connsiteY4" fmla="*/ 5156290 h 5156290"/>
              <a:gd name="connsiteX5" fmla="*/ 0 w 4342548"/>
              <a:gd name="connsiteY5" fmla="*/ 12790 h 5156290"/>
              <a:gd name="connsiteX0" fmla="*/ 0 w 4940254"/>
              <a:gd name="connsiteY0" fmla="*/ 12790 h 5162685"/>
              <a:gd name="connsiteX1" fmla="*/ 2480359 w 4940254"/>
              <a:gd name="connsiteY1" fmla="*/ 0 h 5162685"/>
              <a:gd name="connsiteX2" fmla="*/ 3573131 w 4940254"/>
              <a:gd name="connsiteY2" fmla="*/ 1452730 h 5162685"/>
              <a:gd name="connsiteX3" fmla="*/ 4852683 w 4940254"/>
              <a:gd name="connsiteY3" fmla="*/ 5162685 h 5162685"/>
              <a:gd name="connsiteX4" fmla="*/ 0 w 4940254"/>
              <a:gd name="connsiteY4" fmla="*/ 5156290 h 5162685"/>
              <a:gd name="connsiteX5" fmla="*/ 0 w 4940254"/>
              <a:gd name="connsiteY5" fmla="*/ 12790 h 5162685"/>
              <a:gd name="connsiteX0" fmla="*/ 0 w 4852683"/>
              <a:gd name="connsiteY0" fmla="*/ 12790 h 5162685"/>
              <a:gd name="connsiteX1" fmla="*/ 2480359 w 4852683"/>
              <a:gd name="connsiteY1" fmla="*/ 0 h 5162685"/>
              <a:gd name="connsiteX2" fmla="*/ 3573131 w 4852683"/>
              <a:gd name="connsiteY2" fmla="*/ 145273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480359 w 4852683"/>
              <a:gd name="connsiteY1" fmla="*/ 0 h 5162685"/>
              <a:gd name="connsiteX2" fmla="*/ 3573131 w 4852683"/>
              <a:gd name="connsiteY2" fmla="*/ 145273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480359 w 4852683"/>
              <a:gd name="connsiteY1" fmla="*/ 0 h 5162685"/>
              <a:gd name="connsiteX2" fmla="*/ 3573131 w 4852683"/>
              <a:gd name="connsiteY2" fmla="*/ 1593407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48035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788739"/>
              <a:gd name="connsiteY0" fmla="*/ 12790 h 5169080"/>
              <a:gd name="connsiteX1" fmla="*/ 2525119 w 4788739"/>
              <a:gd name="connsiteY1" fmla="*/ 0 h 5169080"/>
              <a:gd name="connsiteX2" fmla="*/ 3624287 w 4788739"/>
              <a:gd name="connsiteY2" fmla="*/ 1555040 h 5169080"/>
              <a:gd name="connsiteX3" fmla="*/ 4788739 w 4788739"/>
              <a:gd name="connsiteY3" fmla="*/ 5169080 h 5169080"/>
              <a:gd name="connsiteX4" fmla="*/ 0 w 4788739"/>
              <a:gd name="connsiteY4" fmla="*/ 5156290 h 5169080"/>
              <a:gd name="connsiteX5" fmla="*/ 0 w 4788739"/>
              <a:gd name="connsiteY5" fmla="*/ 12790 h 5169080"/>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598709 w 4839894"/>
              <a:gd name="connsiteY2" fmla="*/ 1459124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598709 w 4839894"/>
              <a:gd name="connsiteY2" fmla="*/ 1459124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598709 w 4839894"/>
              <a:gd name="connsiteY2" fmla="*/ 1459124 h 5156292"/>
              <a:gd name="connsiteX3" fmla="*/ 4839894 w 4839894"/>
              <a:gd name="connsiteY3" fmla="*/ 5156292 h 5156292"/>
              <a:gd name="connsiteX4" fmla="*/ 0 w 4839894"/>
              <a:gd name="connsiteY4" fmla="*/ 5156290 h 5156292"/>
              <a:gd name="connsiteX5" fmla="*/ 0 w 4839894"/>
              <a:gd name="connsiteY5" fmla="*/ 12790 h 5156292"/>
              <a:gd name="connsiteX0" fmla="*/ 0 w 4699218"/>
              <a:gd name="connsiteY0" fmla="*/ 12790 h 5156290"/>
              <a:gd name="connsiteX1" fmla="*/ 2525119 w 4699218"/>
              <a:gd name="connsiteY1" fmla="*/ 0 h 5156290"/>
              <a:gd name="connsiteX2" fmla="*/ 3598709 w 4699218"/>
              <a:gd name="connsiteY2" fmla="*/ 1459124 h 5156290"/>
              <a:gd name="connsiteX3" fmla="*/ 4699218 w 4699218"/>
              <a:gd name="connsiteY3" fmla="*/ 5149897 h 5156290"/>
              <a:gd name="connsiteX4" fmla="*/ 0 w 4699218"/>
              <a:gd name="connsiteY4" fmla="*/ 5156290 h 5156290"/>
              <a:gd name="connsiteX5" fmla="*/ 0 w 4699218"/>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6396 h 5149896"/>
              <a:gd name="connsiteX1" fmla="*/ 2544302 w 4846289"/>
              <a:gd name="connsiteY1" fmla="*/ 0 h 5149896"/>
              <a:gd name="connsiteX2" fmla="*/ 3598709 w 4846289"/>
              <a:gd name="connsiteY2" fmla="*/ 1452730 h 5149896"/>
              <a:gd name="connsiteX3" fmla="*/ 4846289 w 4846289"/>
              <a:gd name="connsiteY3" fmla="*/ 5143503 h 5149896"/>
              <a:gd name="connsiteX4" fmla="*/ 0 w 4846289"/>
              <a:gd name="connsiteY4" fmla="*/ 5149896 h 5149896"/>
              <a:gd name="connsiteX5" fmla="*/ 0 w 4846289"/>
              <a:gd name="connsiteY5" fmla="*/ 6396 h 5149896"/>
              <a:gd name="connsiteX0" fmla="*/ 0 w 4846289"/>
              <a:gd name="connsiteY0" fmla="*/ 6396 h 5149896"/>
              <a:gd name="connsiteX1" fmla="*/ 2544302 w 4846289"/>
              <a:gd name="connsiteY1" fmla="*/ 0 h 5149896"/>
              <a:gd name="connsiteX2" fmla="*/ 3598709 w 4846289"/>
              <a:gd name="connsiteY2" fmla="*/ 1452730 h 5149896"/>
              <a:gd name="connsiteX3" fmla="*/ 4846289 w 4846289"/>
              <a:gd name="connsiteY3" fmla="*/ 5143503 h 5149896"/>
              <a:gd name="connsiteX4" fmla="*/ 0 w 4846289"/>
              <a:gd name="connsiteY4" fmla="*/ 5149896 h 5149896"/>
              <a:gd name="connsiteX5" fmla="*/ 0 w 4846289"/>
              <a:gd name="connsiteY5" fmla="*/ 6396 h 514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6289" h="5149896">
                <a:moveTo>
                  <a:pt x="0" y="6396"/>
                </a:moveTo>
                <a:lnTo>
                  <a:pt x="2544302" y="0"/>
                </a:lnTo>
                <a:cubicBezTo>
                  <a:pt x="2527437" y="12789"/>
                  <a:pt x="3144707" y="640241"/>
                  <a:pt x="3598709" y="1452730"/>
                </a:cubicBezTo>
                <a:cubicBezTo>
                  <a:pt x="4052711" y="2265219"/>
                  <a:pt x="4567254" y="3487352"/>
                  <a:pt x="4846289" y="5143503"/>
                </a:cubicBezTo>
                <a:lnTo>
                  <a:pt x="0" y="5149896"/>
                </a:lnTo>
                <a:lnTo>
                  <a:pt x="0" y="6396"/>
                </a:lnTo>
                <a:close/>
              </a:path>
            </a:pathLst>
          </a:custGeom>
          <a:solidFill>
            <a:schemeClr val="bg2">
              <a:lumMod val="40000"/>
              <a:lumOff val="60000"/>
            </a:schemeClr>
          </a:solidFill>
        </p:spPr>
        <p:txBody>
          <a:bodyPr/>
          <a:lstStyle/>
          <a:p>
            <a:r>
              <a:rPr lang="en-US"/>
              <a:t>Click icon to add picture</a:t>
            </a:r>
            <a:endParaRPr lang="en-US" dirty="0"/>
          </a:p>
        </p:txBody>
      </p:sp>
      <p:sp>
        <p:nvSpPr>
          <p:cNvPr id="21" name="Footer Placeholder 18">
            <a:extLst>
              <a:ext uri="{FF2B5EF4-FFF2-40B4-BE49-F238E27FC236}">
                <a16:creationId xmlns:a16="http://schemas.microsoft.com/office/drawing/2014/main" id="{04930B4F-4109-0591-9CB6-4F685215CB09}"/>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1"/>
                </a:solidFill>
              </a:defRPr>
            </a:lvl1pPr>
          </a:lstStyle>
          <a:p>
            <a:r>
              <a:rPr lang="en-US"/>
              <a:t>Clean Cities and Communities</a:t>
            </a:r>
            <a:endParaRPr lang="en-US" dirty="0"/>
          </a:p>
        </p:txBody>
      </p:sp>
      <p:sp>
        <p:nvSpPr>
          <p:cNvPr id="22" name="Slide Number Placeholder 19">
            <a:extLst>
              <a:ext uri="{FF2B5EF4-FFF2-40B4-BE49-F238E27FC236}">
                <a16:creationId xmlns:a16="http://schemas.microsoft.com/office/drawing/2014/main" id="{73244E15-CFA0-1847-1121-D5838736A054}"/>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1"/>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2165264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 Slide – Green">
    <p:spTree>
      <p:nvGrpSpPr>
        <p:cNvPr id="1" name=""/>
        <p:cNvGrpSpPr/>
        <p:nvPr/>
      </p:nvGrpSpPr>
      <p:grpSpPr>
        <a:xfrm>
          <a:off x="0" y="0"/>
          <a:ext cx="0" cy="0"/>
          <a:chOff x="0" y="0"/>
          <a:chExt cx="0" cy="0"/>
        </a:xfrm>
      </p:grpSpPr>
      <p:pic>
        <p:nvPicPr>
          <p:cNvPr id="4" name="Picture 3" descr="A green and black background&#10;&#10;Description automatically generated">
            <a:extLst>
              <a:ext uri="{FF2B5EF4-FFF2-40B4-BE49-F238E27FC236}">
                <a16:creationId xmlns:a16="http://schemas.microsoft.com/office/drawing/2014/main" id="{58088AD7-AADB-C28F-35E8-B9B67D0C511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itle 1">
            <a:extLst>
              <a:ext uri="{FF2B5EF4-FFF2-40B4-BE49-F238E27FC236}">
                <a16:creationId xmlns:a16="http://schemas.microsoft.com/office/drawing/2014/main" id="{1CBB85FA-D684-EFEA-4175-A14025D1E115}"/>
              </a:ext>
            </a:extLst>
          </p:cNvPr>
          <p:cNvSpPr>
            <a:spLocks noGrp="1"/>
          </p:cNvSpPr>
          <p:nvPr>
            <p:ph type="title"/>
          </p:nvPr>
        </p:nvSpPr>
        <p:spPr>
          <a:xfrm>
            <a:off x="414996" y="1896979"/>
            <a:ext cx="4157003" cy="973306"/>
          </a:xfrm>
        </p:spPr>
        <p:txBody>
          <a:bodyPr lIns="0" tIns="0" rIns="0" bIns="0" anchor="b" anchorCtr="0">
            <a:noAutofit/>
          </a:bodyPr>
          <a:lstStyle>
            <a:lvl1pPr>
              <a:defRPr sz="2400" b="1" spc="-100" baseline="0"/>
            </a:lvl1pPr>
          </a:lstStyle>
          <a:p>
            <a:r>
              <a:rPr lang="en-US"/>
              <a:t>Click to edit Master title style</a:t>
            </a:r>
            <a:endParaRPr lang="en-US" dirty="0"/>
          </a:p>
        </p:txBody>
      </p:sp>
      <p:sp>
        <p:nvSpPr>
          <p:cNvPr id="6" name="Footer Placeholder 18">
            <a:extLst>
              <a:ext uri="{FF2B5EF4-FFF2-40B4-BE49-F238E27FC236}">
                <a16:creationId xmlns:a16="http://schemas.microsoft.com/office/drawing/2014/main" id="{E57C992D-7E8C-7C50-27E4-F8CA935DB83C}"/>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7" name="Slide Number Placeholder 19">
            <a:extLst>
              <a:ext uri="{FF2B5EF4-FFF2-40B4-BE49-F238E27FC236}">
                <a16:creationId xmlns:a16="http://schemas.microsoft.com/office/drawing/2014/main" id="{7EA2C68E-B8FF-92A6-859F-687694BEB446}"/>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355925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nsition Slide – Blu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088AD7-AADB-C28F-35E8-B9B67D0C511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3" name="Footer Placeholder 18">
            <a:extLst>
              <a:ext uri="{FF2B5EF4-FFF2-40B4-BE49-F238E27FC236}">
                <a16:creationId xmlns:a16="http://schemas.microsoft.com/office/drawing/2014/main" id="{F844B47F-768D-3BA1-5FD2-8DC6A95AC525}"/>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5" name="Slide Number Placeholder 19">
            <a:extLst>
              <a:ext uri="{FF2B5EF4-FFF2-40B4-BE49-F238E27FC236}">
                <a16:creationId xmlns:a16="http://schemas.microsoft.com/office/drawing/2014/main" id="{E4CE2C67-5C69-6783-1087-202BE5EF2610}"/>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
        <p:nvSpPr>
          <p:cNvPr id="6" name="Title 1">
            <a:extLst>
              <a:ext uri="{FF2B5EF4-FFF2-40B4-BE49-F238E27FC236}">
                <a16:creationId xmlns:a16="http://schemas.microsoft.com/office/drawing/2014/main" id="{D00DA3C2-8956-66DE-02DF-CE3314EC3111}"/>
              </a:ext>
            </a:extLst>
          </p:cNvPr>
          <p:cNvSpPr>
            <a:spLocks noGrp="1"/>
          </p:cNvSpPr>
          <p:nvPr>
            <p:ph type="title"/>
          </p:nvPr>
        </p:nvSpPr>
        <p:spPr>
          <a:xfrm>
            <a:off x="414996" y="1896979"/>
            <a:ext cx="4157003" cy="973306"/>
          </a:xfrm>
        </p:spPr>
        <p:txBody>
          <a:bodyPr lIns="0" tIns="0" rIns="0" bIns="0" anchor="b" anchorCtr="0">
            <a:noAutofit/>
          </a:bodyPr>
          <a:lstStyle>
            <a:lvl1pPr>
              <a:defRPr sz="2400" b="1" spc="-100" baseline="0"/>
            </a:lvl1pPr>
          </a:lstStyle>
          <a:p>
            <a:r>
              <a:rPr lang="en-US"/>
              <a:t>Click to edit Master title style</a:t>
            </a:r>
            <a:endParaRPr lang="en-US" dirty="0"/>
          </a:p>
        </p:txBody>
      </p:sp>
    </p:spTree>
    <p:extLst>
      <p:ext uri="{BB962C8B-B14F-4D97-AF65-F5344CB8AC3E}">
        <p14:creationId xmlns:p14="http://schemas.microsoft.com/office/powerpoint/2010/main" val="725323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ansition Slide – Yellow">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088AD7-AADB-C28F-35E8-B9B67D0C511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3" name="Footer Placeholder 18">
            <a:extLst>
              <a:ext uri="{FF2B5EF4-FFF2-40B4-BE49-F238E27FC236}">
                <a16:creationId xmlns:a16="http://schemas.microsoft.com/office/drawing/2014/main" id="{85A0613E-9936-078A-2410-49D6EF8A0E44}"/>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5" name="Slide Number Placeholder 19">
            <a:extLst>
              <a:ext uri="{FF2B5EF4-FFF2-40B4-BE49-F238E27FC236}">
                <a16:creationId xmlns:a16="http://schemas.microsoft.com/office/drawing/2014/main" id="{4F8B42D9-F9C5-5F31-922A-236CAFB84008}"/>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
        <p:nvSpPr>
          <p:cNvPr id="6" name="Title 1">
            <a:extLst>
              <a:ext uri="{FF2B5EF4-FFF2-40B4-BE49-F238E27FC236}">
                <a16:creationId xmlns:a16="http://schemas.microsoft.com/office/drawing/2014/main" id="{68DE857F-C60D-9914-0F2E-D2896F180FF6}"/>
              </a:ext>
            </a:extLst>
          </p:cNvPr>
          <p:cNvSpPr>
            <a:spLocks noGrp="1"/>
          </p:cNvSpPr>
          <p:nvPr>
            <p:ph type="title"/>
          </p:nvPr>
        </p:nvSpPr>
        <p:spPr>
          <a:xfrm>
            <a:off x="414996" y="1896979"/>
            <a:ext cx="4157003" cy="973306"/>
          </a:xfrm>
        </p:spPr>
        <p:txBody>
          <a:bodyPr lIns="0" tIns="0" rIns="0" bIns="0" anchor="b" anchorCtr="0">
            <a:noAutofit/>
          </a:bodyPr>
          <a:lstStyle>
            <a:lvl1pPr>
              <a:defRPr sz="2400" b="1" spc="-100" baseline="0"/>
            </a:lvl1pPr>
          </a:lstStyle>
          <a:p>
            <a:r>
              <a:rPr lang="en-US"/>
              <a:t>Click to edit Master title style</a:t>
            </a:r>
            <a:endParaRPr lang="en-US" dirty="0"/>
          </a:p>
        </p:txBody>
      </p:sp>
    </p:spTree>
    <p:extLst>
      <p:ext uri="{BB962C8B-B14F-4D97-AF65-F5344CB8AC3E}">
        <p14:creationId xmlns:p14="http://schemas.microsoft.com/office/powerpoint/2010/main" val="1326626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Photo Slide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B16C9C-92A9-3203-4952-0F487DEE083F}"/>
              </a:ext>
            </a:extLst>
          </p:cNvPr>
          <p:cNvSpPr/>
          <p:nvPr userDrawn="1"/>
        </p:nvSpPr>
        <p:spPr>
          <a:xfrm>
            <a:off x="0" y="0"/>
            <a:ext cx="9144000" cy="5137106"/>
          </a:xfrm>
          <a:prstGeom prst="rect">
            <a:avLst/>
          </a:prstGeom>
          <a:solidFill>
            <a:srgbClr val="8DC6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6F43F72-DB3E-ADBD-BA3D-ED943365FAE6}"/>
              </a:ext>
            </a:extLst>
          </p:cNvPr>
          <p:cNvSpPr/>
          <p:nvPr userDrawn="1"/>
        </p:nvSpPr>
        <p:spPr>
          <a:xfrm>
            <a:off x="4114800" y="0"/>
            <a:ext cx="5029200" cy="5143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15">
            <a:extLst>
              <a:ext uri="{FF2B5EF4-FFF2-40B4-BE49-F238E27FC236}">
                <a16:creationId xmlns:a16="http://schemas.microsoft.com/office/drawing/2014/main" id="{9A48AFAB-FC01-0DA3-93E8-9A49EB23F351}"/>
              </a:ext>
            </a:extLst>
          </p:cNvPr>
          <p:cNvSpPr>
            <a:spLocks noGrp="1"/>
          </p:cNvSpPr>
          <p:nvPr>
            <p:ph type="pic" sz="quarter" idx="12"/>
          </p:nvPr>
        </p:nvSpPr>
        <p:spPr>
          <a:xfrm>
            <a:off x="0" y="-4579"/>
            <a:ext cx="4844579" cy="5148079"/>
          </a:xfrm>
          <a:custGeom>
            <a:avLst/>
            <a:gdLst>
              <a:gd name="connsiteX0" fmla="*/ 0 w 4871196"/>
              <a:gd name="connsiteY0" fmla="*/ 0 h 5143500"/>
              <a:gd name="connsiteX1" fmla="*/ 2435598 w 4871196"/>
              <a:gd name="connsiteY1" fmla="*/ 0 h 5143500"/>
              <a:gd name="connsiteX2" fmla="*/ 4871196 w 4871196"/>
              <a:gd name="connsiteY2" fmla="*/ 2571750 h 5143500"/>
              <a:gd name="connsiteX3" fmla="*/ 2435598 w 4871196"/>
              <a:gd name="connsiteY3" fmla="*/ 5143500 h 5143500"/>
              <a:gd name="connsiteX4" fmla="*/ 0 w 4871196"/>
              <a:gd name="connsiteY4" fmla="*/ 5143500 h 5143500"/>
              <a:gd name="connsiteX5" fmla="*/ 0 w 4871196"/>
              <a:gd name="connsiteY5" fmla="*/ 0 h 5143500"/>
              <a:gd name="connsiteX0" fmla="*/ 0 w 4896441"/>
              <a:gd name="connsiteY0" fmla="*/ 6395 h 5149895"/>
              <a:gd name="connsiteX1" fmla="*/ 1086379 w 4896441"/>
              <a:gd name="connsiteY1" fmla="*/ 0 h 5149895"/>
              <a:gd name="connsiteX2" fmla="*/ 4871196 w 4896441"/>
              <a:gd name="connsiteY2" fmla="*/ 2578145 h 5149895"/>
              <a:gd name="connsiteX3" fmla="*/ 2435598 w 4896441"/>
              <a:gd name="connsiteY3" fmla="*/ 5149895 h 5149895"/>
              <a:gd name="connsiteX4" fmla="*/ 0 w 4896441"/>
              <a:gd name="connsiteY4" fmla="*/ 5149895 h 5149895"/>
              <a:gd name="connsiteX5" fmla="*/ 0 w 4896441"/>
              <a:gd name="connsiteY5" fmla="*/ 6395 h 5149895"/>
              <a:gd name="connsiteX0" fmla="*/ 0 w 5245692"/>
              <a:gd name="connsiteY0" fmla="*/ 6395 h 5149895"/>
              <a:gd name="connsiteX1" fmla="*/ 1086379 w 5245692"/>
              <a:gd name="connsiteY1" fmla="*/ 0 h 5149895"/>
              <a:gd name="connsiteX2" fmla="*/ 4871196 w 5245692"/>
              <a:gd name="connsiteY2" fmla="*/ 2578145 h 5149895"/>
              <a:gd name="connsiteX3" fmla="*/ 4194059 w 5245692"/>
              <a:gd name="connsiteY3" fmla="*/ 5130712 h 5149895"/>
              <a:gd name="connsiteX4" fmla="*/ 0 w 5245692"/>
              <a:gd name="connsiteY4" fmla="*/ 5149895 h 5149895"/>
              <a:gd name="connsiteX5" fmla="*/ 0 w 5245692"/>
              <a:gd name="connsiteY5" fmla="*/ 6395 h 5149895"/>
              <a:gd name="connsiteX0" fmla="*/ 0 w 4919595"/>
              <a:gd name="connsiteY0" fmla="*/ 6395 h 5149895"/>
              <a:gd name="connsiteX1" fmla="*/ 1086379 w 4919595"/>
              <a:gd name="connsiteY1" fmla="*/ 0 h 5149895"/>
              <a:gd name="connsiteX2" fmla="*/ 4180600 w 4919595"/>
              <a:gd name="connsiteY2" fmla="*/ 1810816 h 5149895"/>
              <a:gd name="connsiteX3" fmla="*/ 4194059 w 4919595"/>
              <a:gd name="connsiteY3" fmla="*/ 5130712 h 5149895"/>
              <a:gd name="connsiteX4" fmla="*/ 0 w 4919595"/>
              <a:gd name="connsiteY4" fmla="*/ 5149895 h 5149895"/>
              <a:gd name="connsiteX5" fmla="*/ 0 w 4919595"/>
              <a:gd name="connsiteY5" fmla="*/ 6395 h 5149895"/>
              <a:gd name="connsiteX0" fmla="*/ 0 w 4852073"/>
              <a:gd name="connsiteY0" fmla="*/ 6395 h 5149895"/>
              <a:gd name="connsiteX1" fmla="*/ 1086379 w 4852073"/>
              <a:gd name="connsiteY1" fmla="*/ 0 h 5149895"/>
              <a:gd name="connsiteX2" fmla="*/ 4180600 w 4852073"/>
              <a:gd name="connsiteY2" fmla="*/ 1810816 h 5149895"/>
              <a:gd name="connsiteX3" fmla="*/ 4194059 w 4852073"/>
              <a:gd name="connsiteY3" fmla="*/ 5130712 h 5149895"/>
              <a:gd name="connsiteX4" fmla="*/ 0 w 4852073"/>
              <a:gd name="connsiteY4" fmla="*/ 5149895 h 5149895"/>
              <a:gd name="connsiteX5" fmla="*/ 0 w 4852073"/>
              <a:gd name="connsiteY5" fmla="*/ 6395 h 5149895"/>
              <a:gd name="connsiteX0" fmla="*/ 0 w 4823666"/>
              <a:gd name="connsiteY0" fmla="*/ 6395 h 5149895"/>
              <a:gd name="connsiteX1" fmla="*/ 1086379 w 4823666"/>
              <a:gd name="connsiteY1" fmla="*/ 0 h 5149895"/>
              <a:gd name="connsiteX2" fmla="*/ 4180600 w 4823666"/>
              <a:gd name="connsiteY2" fmla="*/ 1810816 h 5149895"/>
              <a:gd name="connsiteX3" fmla="*/ 4194059 w 4823666"/>
              <a:gd name="connsiteY3" fmla="*/ 5130712 h 5149895"/>
              <a:gd name="connsiteX4" fmla="*/ 0 w 4823666"/>
              <a:gd name="connsiteY4" fmla="*/ 5149895 h 5149895"/>
              <a:gd name="connsiteX5" fmla="*/ 0 w 4823666"/>
              <a:gd name="connsiteY5" fmla="*/ 6395 h 5149895"/>
              <a:gd name="connsiteX0" fmla="*/ 0 w 4684504"/>
              <a:gd name="connsiteY0" fmla="*/ 6395 h 5149895"/>
              <a:gd name="connsiteX1" fmla="*/ 1086379 w 4684504"/>
              <a:gd name="connsiteY1" fmla="*/ 0 h 5149895"/>
              <a:gd name="connsiteX2" fmla="*/ 3553948 w 4684504"/>
              <a:gd name="connsiteY2" fmla="*/ 1280080 h 5149895"/>
              <a:gd name="connsiteX3" fmla="*/ 4194059 w 4684504"/>
              <a:gd name="connsiteY3" fmla="*/ 5130712 h 5149895"/>
              <a:gd name="connsiteX4" fmla="*/ 0 w 4684504"/>
              <a:gd name="connsiteY4" fmla="*/ 5149895 h 5149895"/>
              <a:gd name="connsiteX5" fmla="*/ 0 w 4684504"/>
              <a:gd name="connsiteY5" fmla="*/ 6395 h 5149895"/>
              <a:gd name="connsiteX0" fmla="*/ 0 w 4752958"/>
              <a:gd name="connsiteY0" fmla="*/ 6395 h 5149895"/>
              <a:gd name="connsiteX1" fmla="*/ 1086379 w 4752958"/>
              <a:gd name="connsiteY1" fmla="*/ 0 h 5149895"/>
              <a:gd name="connsiteX2" fmla="*/ 3553948 w 4752958"/>
              <a:gd name="connsiteY2" fmla="*/ 1280080 h 5149895"/>
              <a:gd name="connsiteX3" fmla="*/ 4194059 w 4752958"/>
              <a:gd name="connsiteY3" fmla="*/ 5130712 h 5149895"/>
              <a:gd name="connsiteX4" fmla="*/ 0 w 4752958"/>
              <a:gd name="connsiteY4" fmla="*/ 5149895 h 5149895"/>
              <a:gd name="connsiteX5" fmla="*/ 0 w 4752958"/>
              <a:gd name="connsiteY5" fmla="*/ 6395 h 5149895"/>
              <a:gd name="connsiteX0" fmla="*/ 0 w 4355987"/>
              <a:gd name="connsiteY0" fmla="*/ 6395 h 5149895"/>
              <a:gd name="connsiteX1" fmla="*/ 1086379 w 4355987"/>
              <a:gd name="connsiteY1" fmla="*/ 0 h 5149895"/>
              <a:gd name="connsiteX2" fmla="*/ 3553948 w 4355987"/>
              <a:gd name="connsiteY2" fmla="*/ 1280080 h 5149895"/>
              <a:gd name="connsiteX3" fmla="*/ 4194059 w 4355987"/>
              <a:gd name="connsiteY3" fmla="*/ 5130712 h 5149895"/>
              <a:gd name="connsiteX4" fmla="*/ 0 w 4355987"/>
              <a:gd name="connsiteY4" fmla="*/ 5149895 h 5149895"/>
              <a:gd name="connsiteX5" fmla="*/ 0 w 4355987"/>
              <a:gd name="connsiteY5" fmla="*/ 6395 h 5149895"/>
              <a:gd name="connsiteX0" fmla="*/ 0 w 4342563"/>
              <a:gd name="connsiteY0" fmla="*/ 6395 h 5149895"/>
              <a:gd name="connsiteX1" fmla="*/ 1086379 w 4342563"/>
              <a:gd name="connsiteY1" fmla="*/ 0 h 5149895"/>
              <a:gd name="connsiteX2" fmla="*/ 3553948 w 4342563"/>
              <a:gd name="connsiteY2" fmla="*/ 1280080 h 5149895"/>
              <a:gd name="connsiteX3" fmla="*/ 4194059 w 4342563"/>
              <a:gd name="connsiteY3" fmla="*/ 5130712 h 5149895"/>
              <a:gd name="connsiteX4" fmla="*/ 0 w 4342563"/>
              <a:gd name="connsiteY4" fmla="*/ 5149895 h 5149895"/>
              <a:gd name="connsiteX5" fmla="*/ 0 w 4342563"/>
              <a:gd name="connsiteY5" fmla="*/ 6395 h 5149895"/>
              <a:gd name="connsiteX0" fmla="*/ 0 w 4324549"/>
              <a:gd name="connsiteY0" fmla="*/ 6395 h 5149895"/>
              <a:gd name="connsiteX1" fmla="*/ 1086379 w 4324549"/>
              <a:gd name="connsiteY1" fmla="*/ 0 h 5149895"/>
              <a:gd name="connsiteX2" fmla="*/ 3413271 w 4324549"/>
              <a:gd name="connsiteY2" fmla="*/ 1491096 h 5149895"/>
              <a:gd name="connsiteX3" fmla="*/ 4194059 w 4324549"/>
              <a:gd name="connsiteY3" fmla="*/ 5130712 h 5149895"/>
              <a:gd name="connsiteX4" fmla="*/ 0 w 4324549"/>
              <a:gd name="connsiteY4" fmla="*/ 5149895 h 5149895"/>
              <a:gd name="connsiteX5" fmla="*/ 0 w 4324549"/>
              <a:gd name="connsiteY5" fmla="*/ 6395 h 5149895"/>
              <a:gd name="connsiteX0" fmla="*/ 0 w 4309724"/>
              <a:gd name="connsiteY0" fmla="*/ 12790 h 5156290"/>
              <a:gd name="connsiteX1" fmla="*/ 2416415 w 4309724"/>
              <a:gd name="connsiteY1" fmla="*/ 0 h 5156290"/>
              <a:gd name="connsiteX2" fmla="*/ 3413271 w 4309724"/>
              <a:gd name="connsiteY2" fmla="*/ 1497491 h 5156290"/>
              <a:gd name="connsiteX3" fmla="*/ 4194059 w 4309724"/>
              <a:gd name="connsiteY3" fmla="*/ 5137107 h 5156290"/>
              <a:gd name="connsiteX4" fmla="*/ 0 w 4309724"/>
              <a:gd name="connsiteY4" fmla="*/ 5156290 h 5156290"/>
              <a:gd name="connsiteX5" fmla="*/ 0 w 4309724"/>
              <a:gd name="connsiteY5" fmla="*/ 12790 h 5156290"/>
              <a:gd name="connsiteX0" fmla="*/ 0 w 4309724"/>
              <a:gd name="connsiteY0" fmla="*/ 12790 h 5156290"/>
              <a:gd name="connsiteX1" fmla="*/ 2416415 w 4309724"/>
              <a:gd name="connsiteY1" fmla="*/ 0 h 5156290"/>
              <a:gd name="connsiteX2" fmla="*/ 3413271 w 4309724"/>
              <a:gd name="connsiteY2" fmla="*/ 1497491 h 5156290"/>
              <a:gd name="connsiteX3" fmla="*/ 4194059 w 4309724"/>
              <a:gd name="connsiteY3" fmla="*/ 5137107 h 5156290"/>
              <a:gd name="connsiteX4" fmla="*/ 0 w 4309724"/>
              <a:gd name="connsiteY4" fmla="*/ 5156290 h 5156290"/>
              <a:gd name="connsiteX5" fmla="*/ 0 w 4309724"/>
              <a:gd name="connsiteY5" fmla="*/ 12790 h 5156290"/>
              <a:gd name="connsiteX0" fmla="*/ 0 w 4323344"/>
              <a:gd name="connsiteY0" fmla="*/ 12790 h 5156290"/>
              <a:gd name="connsiteX1" fmla="*/ 2416415 w 4323344"/>
              <a:gd name="connsiteY1" fmla="*/ 0 h 5156290"/>
              <a:gd name="connsiteX2" fmla="*/ 3547554 w 4323344"/>
              <a:gd name="connsiteY2" fmla="*/ 1484702 h 5156290"/>
              <a:gd name="connsiteX3" fmla="*/ 4194059 w 4323344"/>
              <a:gd name="connsiteY3" fmla="*/ 5137107 h 5156290"/>
              <a:gd name="connsiteX4" fmla="*/ 0 w 4323344"/>
              <a:gd name="connsiteY4" fmla="*/ 5156290 h 5156290"/>
              <a:gd name="connsiteX5" fmla="*/ 0 w 4323344"/>
              <a:gd name="connsiteY5" fmla="*/ 12790 h 5156290"/>
              <a:gd name="connsiteX0" fmla="*/ 0 w 4347914"/>
              <a:gd name="connsiteY0" fmla="*/ 12790 h 5156290"/>
              <a:gd name="connsiteX1" fmla="*/ 2416415 w 4347914"/>
              <a:gd name="connsiteY1" fmla="*/ 0 h 5156290"/>
              <a:gd name="connsiteX2" fmla="*/ 3547554 w 4347914"/>
              <a:gd name="connsiteY2" fmla="*/ 1484702 h 5156290"/>
              <a:gd name="connsiteX3" fmla="*/ 4194059 w 4347914"/>
              <a:gd name="connsiteY3" fmla="*/ 5137107 h 5156290"/>
              <a:gd name="connsiteX4" fmla="*/ 0 w 4347914"/>
              <a:gd name="connsiteY4" fmla="*/ 5156290 h 5156290"/>
              <a:gd name="connsiteX5" fmla="*/ 0 w 4347914"/>
              <a:gd name="connsiteY5" fmla="*/ 12790 h 5156290"/>
              <a:gd name="connsiteX0" fmla="*/ 0 w 4351928"/>
              <a:gd name="connsiteY0" fmla="*/ 12790 h 5156290"/>
              <a:gd name="connsiteX1" fmla="*/ 2416415 w 4351928"/>
              <a:gd name="connsiteY1" fmla="*/ 0 h 5156290"/>
              <a:gd name="connsiteX2" fmla="*/ 3573131 w 4351928"/>
              <a:gd name="connsiteY2" fmla="*/ 1452730 h 5156290"/>
              <a:gd name="connsiteX3" fmla="*/ 4194059 w 4351928"/>
              <a:gd name="connsiteY3" fmla="*/ 5137107 h 5156290"/>
              <a:gd name="connsiteX4" fmla="*/ 0 w 4351928"/>
              <a:gd name="connsiteY4" fmla="*/ 5156290 h 5156290"/>
              <a:gd name="connsiteX5" fmla="*/ 0 w 4351928"/>
              <a:gd name="connsiteY5" fmla="*/ 12790 h 5156290"/>
              <a:gd name="connsiteX0" fmla="*/ 0 w 4325152"/>
              <a:gd name="connsiteY0" fmla="*/ 12790 h 5156290"/>
              <a:gd name="connsiteX1" fmla="*/ 2480359 w 4325152"/>
              <a:gd name="connsiteY1" fmla="*/ 0 h 5156290"/>
              <a:gd name="connsiteX2" fmla="*/ 3573131 w 4325152"/>
              <a:gd name="connsiteY2" fmla="*/ 1452730 h 5156290"/>
              <a:gd name="connsiteX3" fmla="*/ 4194059 w 4325152"/>
              <a:gd name="connsiteY3" fmla="*/ 5137107 h 5156290"/>
              <a:gd name="connsiteX4" fmla="*/ 0 w 4325152"/>
              <a:gd name="connsiteY4" fmla="*/ 5156290 h 5156290"/>
              <a:gd name="connsiteX5" fmla="*/ 0 w 4325152"/>
              <a:gd name="connsiteY5" fmla="*/ 12790 h 5156290"/>
              <a:gd name="connsiteX0" fmla="*/ 0 w 4316181"/>
              <a:gd name="connsiteY0" fmla="*/ 12790 h 5156290"/>
              <a:gd name="connsiteX1" fmla="*/ 2480359 w 4316181"/>
              <a:gd name="connsiteY1" fmla="*/ 0 h 5156290"/>
              <a:gd name="connsiteX2" fmla="*/ 3573131 w 4316181"/>
              <a:gd name="connsiteY2" fmla="*/ 1452730 h 5156290"/>
              <a:gd name="connsiteX3" fmla="*/ 4194059 w 4316181"/>
              <a:gd name="connsiteY3" fmla="*/ 5137107 h 5156290"/>
              <a:gd name="connsiteX4" fmla="*/ 0 w 4316181"/>
              <a:gd name="connsiteY4" fmla="*/ 5156290 h 5156290"/>
              <a:gd name="connsiteX5" fmla="*/ 0 w 4316181"/>
              <a:gd name="connsiteY5" fmla="*/ 12790 h 5156290"/>
              <a:gd name="connsiteX0" fmla="*/ 0 w 4327925"/>
              <a:gd name="connsiteY0" fmla="*/ 12790 h 5156290"/>
              <a:gd name="connsiteX1" fmla="*/ 2480359 w 4327925"/>
              <a:gd name="connsiteY1" fmla="*/ 0 h 5156290"/>
              <a:gd name="connsiteX2" fmla="*/ 3573131 w 4327925"/>
              <a:gd name="connsiteY2" fmla="*/ 1452730 h 5156290"/>
              <a:gd name="connsiteX3" fmla="*/ 4194059 w 4327925"/>
              <a:gd name="connsiteY3" fmla="*/ 5137107 h 5156290"/>
              <a:gd name="connsiteX4" fmla="*/ 0 w 4327925"/>
              <a:gd name="connsiteY4" fmla="*/ 5156290 h 5156290"/>
              <a:gd name="connsiteX5" fmla="*/ 0 w 4327925"/>
              <a:gd name="connsiteY5" fmla="*/ 12790 h 5156290"/>
              <a:gd name="connsiteX0" fmla="*/ 0 w 4342548"/>
              <a:gd name="connsiteY0" fmla="*/ 12790 h 5156290"/>
              <a:gd name="connsiteX1" fmla="*/ 2480359 w 4342548"/>
              <a:gd name="connsiteY1" fmla="*/ 0 h 5156290"/>
              <a:gd name="connsiteX2" fmla="*/ 3573131 w 4342548"/>
              <a:gd name="connsiteY2" fmla="*/ 1452730 h 5156290"/>
              <a:gd name="connsiteX3" fmla="*/ 4194059 w 4342548"/>
              <a:gd name="connsiteY3" fmla="*/ 5137107 h 5156290"/>
              <a:gd name="connsiteX4" fmla="*/ 0 w 4342548"/>
              <a:gd name="connsiteY4" fmla="*/ 5156290 h 5156290"/>
              <a:gd name="connsiteX5" fmla="*/ 0 w 4342548"/>
              <a:gd name="connsiteY5" fmla="*/ 12790 h 5156290"/>
              <a:gd name="connsiteX0" fmla="*/ 0 w 4940254"/>
              <a:gd name="connsiteY0" fmla="*/ 12790 h 5162685"/>
              <a:gd name="connsiteX1" fmla="*/ 2480359 w 4940254"/>
              <a:gd name="connsiteY1" fmla="*/ 0 h 5162685"/>
              <a:gd name="connsiteX2" fmla="*/ 3573131 w 4940254"/>
              <a:gd name="connsiteY2" fmla="*/ 1452730 h 5162685"/>
              <a:gd name="connsiteX3" fmla="*/ 4852683 w 4940254"/>
              <a:gd name="connsiteY3" fmla="*/ 5162685 h 5162685"/>
              <a:gd name="connsiteX4" fmla="*/ 0 w 4940254"/>
              <a:gd name="connsiteY4" fmla="*/ 5156290 h 5162685"/>
              <a:gd name="connsiteX5" fmla="*/ 0 w 4940254"/>
              <a:gd name="connsiteY5" fmla="*/ 12790 h 5162685"/>
              <a:gd name="connsiteX0" fmla="*/ 0 w 4852683"/>
              <a:gd name="connsiteY0" fmla="*/ 12790 h 5162685"/>
              <a:gd name="connsiteX1" fmla="*/ 2480359 w 4852683"/>
              <a:gd name="connsiteY1" fmla="*/ 0 h 5162685"/>
              <a:gd name="connsiteX2" fmla="*/ 3573131 w 4852683"/>
              <a:gd name="connsiteY2" fmla="*/ 145273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480359 w 4852683"/>
              <a:gd name="connsiteY1" fmla="*/ 0 h 5162685"/>
              <a:gd name="connsiteX2" fmla="*/ 3573131 w 4852683"/>
              <a:gd name="connsiteY2" fmla="*/ 145273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480359 w 4852683"/>
              <a:gd name="connsiteY1" fmla="*/ 0 h 5162685"/>
              <a:gd name="connsiteX2" fmla="*/ 3573131 w 4852683"/>
              <a:gd name="connsiteY2" fmla="*/ 1593407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48035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788739"/>
              <a:gd name="connsiteY0" fmla="*/ 12790 h 5169080"/>
              <a:gd name="connsiteX1" fmla="*/ 2525119 w 4788739"/>
              <a:gd name="connsiteY1" fmla="*/ 0 h 5169080"/>
              <a:gd name="connsiteX2" fmla="*/ 3624287 w 4788739"/>
              <a:gd name="connsiteY2" fmla="*/ 1555040 h 5169080"/>
              <a:gd name="connsiteX3" fmla="*/ 4788739 w 4788739"/>
              <a:gd name="connsiteY3" fmla="*/ 5169080 h 5169080"/>
              <a:gd name="connsiteX4" fmla="*/ 0 w 4788739"/>
              <a:gd name="connsiteY4" fmla="*/ 5156290 h 5169080"/>
              <a:gd name="connsiteX5" fmla="*/ 0 w 4788739"/>
              <a:gd name="connsiteY5" fmla="*/ 12790 h 5169080"/>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598709 w 4839894"/>
              <a:gd name="connsiteY2" fmla="*/ 1459124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598709 w 4839894"/>
              <a:gd name="connsiteY2" fmla="*/ 1459124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598709 w 4839894"/>
              <a:gd name="connsiteY2" fmla="*/ 1459124 h 5156292"/>
              <a:gd name="connsiteX3" fmla="*/ 4839894 w 4839894"/>
              <a:gd name="connsiteY3" fmla="*/ 5156292 h 5156292"/>
              <a:gd name="connsiteX4" fmla="*/ 0 w 4839894"/>
              <a:gd name="connsiteY4" fmla="*/ 5156290 h 5156292"/>
              <a:gd name="connsiteX5" fmla="*/ 0 w 4839894"/>
              <a:gd name="connsiteY5" fmla="*/ 12790 h 5156292"/>
              <a:gd name="connsiteX0" fmla="*/ 0 w 4699218"/>
              <a:gd name="connsiteY0" fmla="*/ 12790 h 5156290"/>
              <a:gd name="connsiteX1" fmla="*/ 2525119 w 4699218"/>
              <a:gd name="connsiteY1" fmla="*/ 0 h 5156290"/>
              <a:gd name="connsiteX2" fmla="*/ 3598709 w 4699218"/>
              <a:gd name="connsiteY2" fmla="*/ 1459124 h 5156290"/>
              <a:gd name="connsiteX3" fmla="*/ 4699218 w 4699218"/>
              <a:gd name="connsiteY3" fmla="*/ 5149897 h 5156290"/>
              <a:gd name="connsiteX4" fmla="*/ 0 w 4699218"/>
              <a:gd name="connsiteY4" fmla="*/ 5156290 h 5156290"/>
              <a:gd name="connsiteX5" fmla="*/ 0 w 4699218"/>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6396 h 5149896"/>
              <a:gd name="connsiteX1" fmla="*/ 2544302 w 4846289"/>
              <a:gd name="connsiteY1" fmla="*/ 0 h 5149896"/>
              <a:gd name="connsiteX2" fmla="*/ 3598709 w 4846289"/>
              <a:gd name="connsiteY2" fmla="*/ 1452730 h 5149896"/>
              <a:gd name="connsiteX3" fmla="*/ 4846289 w 4846289"/>
              <a:gd name="connsiteY3" fmla="*/ 5143503 h 5149896"/>
              <a:gd name="connsiteX4" fmla="*/ 0 w 4846289"/>
              <a:gd name="connsiteY4" fmla="*/ 5149896 h 5149896"/>
              <a:gd name="connsiteX5" fmla="*/ 0 w 4846289"/>
              <a:gd name="connsiteY5" fmla="*/ 6396 h 5149896"/>
              <a:gd name="connsiteX0" fmla="*/ 0 w 4846289"/>
              <a:gd name="connsiteY0" fmla="*/ 6396 h 5149896"/>
              <a:gd name="connsiteX1" fmla="*/ 2544302 w 4846289"/>
              <a:gd name="connsiteY1" fmla="*/ 0 h 5149896"/>
              <a:gd name="connsiteX2" fmla="*/ 3598709 w 4846289"/>
              <a:gd name="connsiteY2" fmla="*/ 1452730 h 5149896"/>
              <a:gd name="connsiteX3" fmla="*/ 4846289 w 4846289"/>
              <a:gd name="connsiteY3" fmla="*/ 5143503 h 5149896"/>
              <a:gd name="connsiteX4" fmla="*/ 0 w 4846289"/>
              <a:gd name="connsiteY4" fmla="*/ 5149896 h 5149896"/>
              <a:gd name="connsiteX5" fmla="*/ 0 w 4846289"/>
              <a:gd name="connsiteY5" fmla="*/ 6396 h 514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6289" h="5149896">
                <a:moveTo>
                  <a:pt x="0" y="6396"/>
                </a:moveTo>
                <a:lnTo>
                  <a:pt x="2544302" y="0"/>
                </a:lnTo>
                <a:cubicBezTo>
                  <a:pt x="2527437" y="12789"/>
                  <a:pt x="3144707" y="640241"/>
                  <a:pt x="3598709" y="1452730"/>
                </a:cubicBezTo>
                <a:cubicBezTo>
                  <a:pt x="4052711" y="2265219"/>
                  <a:pt x="4567254" y="3487352"/>
                  <a:pt x="4846289" y="5143503"/>
                </a:cubicBezTo>
                <a:lnTo>
                  <a:pt x="0" y="5149896"/>
                </a:lnTo>
                <a:lnTo>
                  <a:pt x="0" y="6396"/>
                </a:lnTo>
                <a:close/>
              </a:path>
            </a:pathLst>
          </a:custGeom>
          <a:solidFill>
            <a:schemeClr val="bg2">
              <a:lumMod val="40000"/>
              <a:lumOff val="60000"/>
            </a:schemeClr>
          </a:solidFill>
        </p:spPr>
        <p:txBody>
          <a:bodyPr/>
          <a:lstStyle/>
          <a:p>
            <a:r>
              <a:rPr lang="en-US"/>
              <a:t>Click icon to add picture</a:t>
            </a:r>
            <a:endParaRPr lang="en-US" dirty="0"/>
          </a:p>
        </p:txBody>
      </p:sp>
      <p:sp>
        <p:nvSpPr>
          <p:cNvPr id="4" name="Title 1">
            <a:extLst>
              <a:ext uri="{FF2B5EF4-FFF2-40B4-BE49-F238E27FC236}">
                <a16:creationId xmlns:a16="http://schemas.microsoft.com/office/drawing/2014/main" id="{2235636D-6975-F7F3-72F9-920B30EFC0F0}"/>
              </a:ext>
            </a:extLst>
          </p:cNvPr>
          <p:cNvSpPr>
            <a:spLocks noGrp="1"/>
          </p:cNvSpPr>
          <p:nvPr>
            <p:ph type="title"/>
          </p:nvPr>
        </p:nvSpPr>
        <p:spPr>
          <a:xfrm>
            <a:off x="5229225" y="460514"/>
            <a:ext cx="2838450" cy="1295400"/>
          </a:xfrm>
        </p:spPr>
        <p:txBody>
          <a:bodyPr lIns="0" tIns="0" rIns="0" bIns="0" anchor="b" anchorCtr="0">
            <a:noAutofit/>
          </a:bodyPr>
          <a:lstStyle>
            <a:lvl1pPr>
              <a:defRPr sz="2200" b="1" spc="-100" baseline="0"/>
            </a:lvl1pPr>
          </a:lstStyle>
          <a:p>
            <a:r>
              <a:rPr lang="en-US"/>
              <a:t>Click to edit Master title style</a:t>
            </a:r>
            <a:endParaRPr lang="en-US" dirty="0"/>
          </a:p>
        </p:txBody>
      </p:sp>
      <p:sp>
        <p:nvSpPr>
          <p:cNvPr id="6" name="Text Placeholder 8">
            <a:extLst>
              <a:ext uri="{FF2B5EF4-FFF2-40B4-BE49-F238E27FC236}">
                <a16:creationId xmlns:a16="http://schemas.microsoft.com/office/drawing/2014/main" id="{6D5D2AD6-68D7-0EC3-BE3A-999AE4BB265E}"/>
              </a:ext>
            </a:extLst>
          </p:cNvPr>
          <p:cNvSpPr>
            <a:spLocks noGrp="1"/>
          </p:cNvSpPr>
          <p:nvPr>
            <p:ph type="body" sz="quarter" idx="13" hasCustomPrompt="1"/>
          </p:nvPr>
        </p:nvSpPr>
        <p:spPr>
          <a:xfrm>
            <a:off x="5229225" y="1921014"/>
            <a:ext cx="2838450" cy="1665754"/>
          </a:xfrm>
        </p:spPr>
        <p:txBody>
          <a:bodyPr lIns="0" tIns="0" rIns="0" bIns="0">
            <a:noAutofit/>
          </a:bodyPr>
          <a:lstStyle>
            <a:lvl1pPr marL="0" indent="0">
              <a:lnSpc>
                <a:spcPct val="100000"/>
              </a:lnSpc>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1" name="Footer Placeholder 18">
            <a:extLst>
              <a:ext uri="{FF2B5EF4-FFF2-40B4-BE49-F238E27FC236}">
                <a16:creationId xmlns:a16="http://schemas.microsoft.com/office/drawing/2014/main" id="{C37271A1-17CA-E074-5BAC-63C92EB88D8D}"/>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1"/>
                </a:solidFill>
              </a:defRPr>
            </a:lvl1pPr>
          </a:lstStyle>
          <a:p>
            <a:r>
              <a:rPr lang="en-US"/>
              <a:t>Clean Cities and Communities</a:t>
            </a:r>
            <a:endParaRPr lang="en-US" dirty="0"/>
          </a:p>
        </p:txBody>
      </p:sp>
      <p:sp>
        <p:nvSpPr>
          <p:cNvPr id="12" name="Slide Number Placeholder 19">
            <a:extLst>
              <a:ext uri="{FF2B5EF4-FFF2-40B4-BE49-F238E27FC236}">
                <a16:creationId xmlns:a16="http://schemas.microsoft.com/office/drawing/2014/main" id="{B08A7988-95BD-6570-B601-F30BD64862FF}"/>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1"/>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2400676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Photo Slide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B16C9C-92A9-3203-4952-0F487DEE083F}"/>
              </a:ext>
            </a:extLst>
          </p:cNvPr>
          <p:cNvSpPr/>
          <p:nvPr userDrawn="1"/>
        </p:nvSpPr>
        <p:spPr>
          <a:xfrm>
            <a:off x="0" y="0"/>
            <a:ext cx="9144000" cy="5137106"/>
          </a:xfrm>
          <a:prstGeom prst="rect">
            <a:avLst/>
          </a:prstGeom>
          <a:solidFill>
            <a:srgbClr val="41C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6F43F72-DB3E-ADBD-BA3D-ED943365FAE6}"/>
              </a:ext>
            </a:extLst>
          </p:cNvPr>
          <p:cNvSpPr/>
          <p:nvPr userDrawn="1"/>
        </p:nvSpPr>
        <p:spPr>
          <a:xfrm>
            <a:off x="4114800" y="0"/>
            <a:ext cx="5029200" cy="5143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15">
            <a:extLst>
              <a:ext uri="{FF2B5EF4-FFF2-40B4-BE49-F238E27FC236}">
                <a16:creationId xmlns:a16="http://schemas.microsoft.com/office/drawing/2014/main" id="{9A48AFAB-FC01-0DA3-93E8-9A49EB23F351}"/>
              </a:ext>
            </a:extLst>
          </p:cNvPr>
          <p:cNvSpPr>
            <a:spLocks noGrp="1"/>
          </p:cNvSpPr>
          <p:nvPr>
            <p:ph type="pic" sz="quarter" idx="12"/>
          </p:nvPr>
        </p:nvSpPr>
        <p:spPr>
          <a:xfrm>
            <a:off x="0" y="-4579"/>
            <a:ext cx="4844579" cy="5148079"/>
          </a:xfrm>
          <a:custGeom>
            <a:avLst/>
            <a:gdLst>
              <a:gd name="connsiteX0" fmla="*/ 0 w 4871196"/>
              <a:gd name="connsiteY0" fmla="*/ 0 h 5143500"/>
              <a:gd name="connsiteX1" fmla="*/ 2435598 w 4871196"/>
              <a:gd name="connsiteY1" fmla="*/ 0 h 5143500"/>
              <a:gd name="connsiteX2" fmla="*/ 4871196 w 4871196"/>
              <a:gd name="connsiteY2" fmla="*/ 2571750 h 5143500"/>
              <a:gd name="connsiteX3" fmla="*/ 2435598 w 4871196"/>
              <a:gd name="connsiteY3" fmla="*/ 5143500 h 5143500"/>
              <a:gd name="connsiteX4" fmla="*/ 0 w 4871196"/>
              <a:gd name="connsiteY4" fmla="*/ 5143500 h 5143500"/>
              <a:gd name="connsiteX5" fmla="*/ 0 w 4871196"/>
              <a:gd name="connsiteY5" fmla="*/ 0 h 5143500"/>
              <a:gd name="connsiteX0" fmla="*/ 0 w 4896441"/>
              <a:gd name="connsiteY0" fmla="*/ 6395 h 5149895"/>
              <a:gd name="connsiteX1" fmla="*/ 1086379 w 4896441"/>
              <a:gd name="connsiteY1" fmla="*/ 0 h 5149895"/>
              <a:gd name="connsiteX2" fmla="*/ 4871196 w 4896441"/>
              <a:gd name="connsiteY2" fmla="*/ 2578145 h 5149895"/>
              <a:gd name="connsiteX3" fmla="*/ 2435598 w 4896441"/>
              <a:gd name="connsiteY3" fmla="*/ 5149895 h 5149895"/>
              <a:gd name="connsiteX4" fmla="*/ 0 w 4896441"/>
              <a:gd name="connsiteY4" fmla="*/ 5149895 h 5149895"/>
              <a:gd name="connsiteX5" fmla="*/ 0 w 4896441"/>
              <a:gd name="connsiteY5" fmla="*/ 6395 h 5149895"/>
              <a:gd name="connsiteX0" fmla="*/ 0 w 5245692"/>
              <a:gd name="connsiteY0" fmla="*/ 6395 h 5149895"/>
              <a:gd name="connsiteX1" fmla="*/ 1086379 w 5245692"/>
              <a:gd name="connsiteY1" fmla="*/ 0 h 5149895"/>
              <a:gd name="connsiteX2" fmla="*/ 4871196 w 5245692"/>
              <a:gd name="connsiteY2" fmla="*/ 2578145 h 5149895"/>
              <a:gd name="connsiteX3" fmla="*/ 4194059 w 5245692"/>
              <a:gd name="connsiteY3" fmla="*/ 5130712 h 5149895"/>
              <a:gd name="connsiteX4" fmla="*/ 0 w 5245692"/>
              <a:gd name="connsiteY4" fmla="*/ 5149895 h 5149895"/>
              <a:gd name="connsiteX5" fmla="*/ 0 w 5245692"/>
              <a:gd name="connsiteY5" fmla="*/ 6395 h 5149895"/>
              <a:gd name="connsiteX0" fmla="*/ 0 w 4919595"/>
              <a:gd name="connsiteY0" fmla="*/ 6395 h 5149895"/>
              <a:gd name="connsiteX1" fmla="*/ 1086379 w 4919595"/>
              <a:gd name="connsiteY1" fmla="*/ 0 h 5149895"/>
              <a:gd name="connsiteX2" fmla="*/ 4180600 w 4919595"/>
              <a:gd name="connsiteY2" fmla="*/ 1810816 h 5149895"/>
              <a:gd name="connsiteX3" fmla="*/ 4194059 w 4919595"/>
              <a:gd name="connsiteY3" fmla="*/ 5130712 h 5149895"/>
              <a:gd name="connsiteX4" fmla="*/ 0 w 4919595"/>
              <a:gd name="connsiteY4" fmla="*/ 5149895 h 5149895"/>
              <a:gd name="connsiteX5" fmla="*/ 0 w 4919595"/>
              <a:gd name="connsiteY5" fmla="*/ 6395 h 5149895"/>
              <a:gd name="connsiteX0" fmla="*/ 0 w 4852073"/>
              <a:gd name="connsiteY0" fmla="*/ 6395 h 5149895"/>
              <a:gd name="connsiteX1" fmla="*/ 1086379 w 4852073"/>
              <a:gd name="connsiteY1" fmla="*/ 0 h 5149895"/>
              <a:gd name="connsiteX2" fmla="*/ 4180600 w 4852073"/>
              <a:gd name="connsiteY2" fmla="*/ 1810816 h 5149895"/>
              <a:gd name="connsiteX3" fmla="*/ 4194059 w 4852073"/>
              <a:gd name="connsiteY3" fmla="*/ 5130712 h 5149895"/>
              <a:gd name="connsiteX4" fmla="*/ 0 w 4852073"/>
              <a:gd name="connsiteY4" fmla="*/ 5149895 h 5149895"/>
              <a:gd name="connsiteX5" fmla="*/ 0 w 4852073"/>
              <a:gd name="connsiteY5" fmla="*/ 6395 h 5149895"/>
              <a:gd name="connsiteX0" fmla="*/ 0 w 4823666"/>
              <a:gd name="connsiteY0" fmla="*/ 6395 h 5149895"/>
              <a:gd name="connsiteX1" fmla="*/ 1086379 w 4823666"/>
              <a:gd name="connsiteY1" fmla="*/ 0 h 5149895"/>
              <a:gd name="connsiteX2" fmla="*/ 4180600 w 4823666"/>
              <a:gd name="connsiteY2" fmla="*/ 1810816 h 5149895"/>
              <a:gd name="connsiteX3" fmla="*/ 4194059 w 4823666"/>
              <a:gd name="connsiteY3" fmla="*/ 5130712 h 5149895"/>
              <a:gd name="connsiteX4" fmla="*/ 0 w 4823666"/>
              <a:gd name="connsiteY4" fmla="*/ 5149895 h 5149895"/>
              <a:gd name="connsiteX5" fmla="*/ 0 w 4823666"/>
              <a:gd name="connsiteY5" fmla="*/ 6395 h 5149895"/>
              <a:gd name="connsiteX0" fmla="*/ 0 w 4684504"/>
              <a:gd name="connsiteY0" fmla="*/ 6395 h 5149895"/>
              <a:gd name="connsiteX1" fmla="*/ 1086379 w 4684504"/>
              <a:gd name="connsiteY1" fmla="*/ 0 h 5149895"/>
              <a:gd name="connsiteX2" fmla="*/ 3553948 w 4684504"/>
              <a:gd name="connsiteY2" fmla="*/ 1280080 h 5149895"/>
              <a:gd name="connsiteX3" fmla="*/ 4194059 w 4684504"/>
              <a:gd name="connsiteY3" fmla="*/ 5130712 h 5149895"/>
              <a:gd name="connsiteX4" fmla="*/ 0 w 4684504"/>
              <a:gd name="connsiteY4" fmla="*/ 5149895 h 5149895"/>
              <a:gd name="connsiteX5" fmla="*/ 0 w 4684504"/>
              <a:gd name="connsiteY5" fmla="*/ 6395 h 5149895"/>
              <a:gd name="connsiteX0" fmla="*/ 0 w 4752958"/>
              <a:gd name="connsiteY0" fmla="*/ 6395 h 5149895"/>
              <a:gd name="connsiteX1" fmla="*/ 1086379 w 4752958"/>
              <a:gd name="connsiteY1" fmla="*/ 0 h 5149895"/>
              <a:gd name="connsiteX2" fmla="*/ 3553948 w 4752958"/>
              <a:gd name="connsiteY2" fmla="*/ 1280080 h 5149895"/>
              <a:gd name="connsiteX3" fmla="*/ 4194059 w 4752958"/>
              <a:gd name="connsiteY3" fmla="*/ 5130712 h 5149895"/>
              <a:gd name="connsiteX4" fmla="*/ 0 w 4752958"/>
              <a:gd name="connsiteY4" fmla="*/ 5149895 h 5149895"/>
              <a:gd name="connsiteX5" fmla="*/ 0 w 4752958"/>
              <a:gd name="connsiteY5" fmla="*/ 6395 h 5149895"/>
              <a:gd name="connsiteX0" fmla="*/ 0 w 4355987"/>
              <a:gd name="connsiteY0" fmla="*/ 6395 h 5149895"/>
              <a:gd name="connsiteX1" fmla="*/ 1086379 w 4355987"/>
              <a:gd name="connsiteY1" fmla="*/ 0 h 5149895"/>
              <a:gd name="connsiteX2" fmla="*/ 3553948 w 4355987"/>
              <a:gd name="connsiteY2" fmla="*/ 1280080 h 5149895"/>
              <a:gd name="connsiteX3" fmla="*/ 4194059 w 4355987"/>
              <a:gd name="connsiteY3" fmla="*/ 5130712 h 5149895"/>
              <a:gd name="connsiteX4" fmla="*/ 0 w 4355987"/>
              <a:gd name="connsiteY4" fmla="*/ 5149895 h 5149895"/>
              <a:gd name="connsiteX5" fmla="*/ 0 w 4355987"/>
              <a:gd name="connsiteY5" fmla="*/ 6395 h 5149895"/>
              <a:gd name="connsiteX0" fmla="*/ 0 w 4342563"/>
              <a:gd name="connsiteY0" fmla="*/ 6395 h 5149895"/>
              <a:gd name="connsiteX1" fmla="*/ 1086379 w 4342563"/>
              <a:gd name="connsiteY1" fmla="*/ 0 h 5149895"/>
              <a:gd name="connsiteX2" fmla="*/ 3553948 w 4342563"/>
              <a:gd name="connsiteY2" fmla="*/ 1280080 h 5149895"/>
              <a:gd name="connsiteX3" fmla="*/ 4194059 w 4342563"/>
              <a:gd name="connsiteY3" fmla="*/ 5130712 h 5149895"/>
              <a:gd name="connsiteX4" fmla="*/ 0 w 4342563"/>
              <a:gd name="connsiteY4" fmla="*/ 5149895 h 5149895"/>
              <a:gd name="connsiteX5" fmla="*/ 0 w 4342563"/>
              <a:gd name="connsiteY5" fmla="*/ 6395 h 5149895"/>
              <a:gd name="connsiteX0" fmla="*/ 0 w 4324549"/>
              <a:gd name="connsiteY0" fmla="*/ 6395 h 5149895"/>
              <a:gd name="connsiteX1" fmla="*/ 1086379 w 4324549"/>
              <a:gd name="connsiteY1" fmla="*/ 0 h 5149895"/>
              <a:gd name="connsiteX2" fmla="*/ 3413271 w 4324549"/>
              <a:gd name="connsiteY2" fmla="*/ 1491096 h 5149895"/>
              <a:gd name="connsiteX3" fmla="*/ 4194059 w 4324549"/>
              <a:gd name="connsiteY3" fmla="*/ 5130712 h 5149895"/>
              <a:gd name="connsiteX4" fmla="*/ 0 w 4324549"/>
              <a:gd name="connsiteY4" fmla="*/ 5149895 h 5149895"/>
              <a:gd name="connsiteX5" fmla="*/ 0 w 4324549"/>
              <a:gd name="connsiteY5" fmla="*/ 6395 h 5149895"/>
              <a:gd name="connsiteX0" fmla="*/ 0 w 4309724"/>
              <a:gd name="connsiteY0" fmla="*/ 12790 h 5156290"/>
              <a:gd name="connsiteX1" fmla="*/ 2416415 w 4309724"/>
              <a:gd name="connsiteY1" fmla="*/ 0 h 5156290"/>
              <a:gd name="connsiteX2" fmla="*/ 3413271 w 4309724"/>
              <a:gd name="connsiteY2" fmla="*/ 1497491 h 5156290"/>
              <a:gd name="connsiteX3" fmla="*/ 4194059 w 4309724"/>
              <a:gd name="connsiteY3" fmla="*/ 5137107 h 5156290"/>
              <a:gd name="connsiteX4" fmla="*/ 0 w 4309724"/>
              <a:gd name="connsiteY4" fmla="*/ 5156290 h 5156290"/>
              <a:gd name="connsiteX5" fmla="*/ 0 w 4309724"/>
              <a:gd name="connsiteY5" fmla="*/ 12790 h 5156290"/>
              <a:gd name="connsiteX0" fmla="*/ 0 w 4309724"/>
              <a:gd name="connsiteY0" fmla="*/ 12790 h 5156290"/>
              <a:gd name="connsiteX1" fmla="*/ 2416415 w 4309724"/>
              <a:gd name="connsiteY1" fmla="*/ 0 h 5156290"/>
              <a:gd name="connsiteX2" fmla="*/ 3413271 w 4309724"/>
              <a:gd name="connsiteY2" fmla="*/ 1497491 h 5156290"/>
              <a:gd name="connsiteX3" fmla="*/ 4194059 w 4309724"/>
              <a:gd name="connsiteY3" fmla="*/ 5137107 h 5156290"/>
              <a:gd name="connsiteX4" fmla="*/ 0 w 4309724"/>
              <a:gd name="connsiteY4" fmla="*/ 5156290 h 5156290"/>
              <a:gd name="connsiteX5" fmla="*/ 0 w 4309724"/>
              <a:gd name="connsiteY5" fmla="*/ 12790 h 5156290"/>
              <a:gd name="connsiteX0" fmla="*/ 0 w 4323344"/>
              <a:gd name="connsiteY0" fmla="*/ 12790 h 5156290"/>
              <a:gd name="connsiteX1" fmla="*/ 2416415 w 4323344"/>
              <a:gd name="connsiteY1" fmla="*/ 0 h 5156290"/>
              <a:gd name="connsiteX2" fmla="*/ 3547554 w 4323344"/>
              <a:gd name="connsiteY2" fmla="*/ 1484702 h 5156290"/>
              <a:gd name="connsiteX3" fmla="*/ 4194059 w 4323344"/>
              <a:gd name="connsiteY3" fmla="*/ 5137107 h 5156290"/>
              <a:gd name="connsiteX4" fmla="*/ 0 w 4323344"/>
              <a:gd name="connsiteY4" fmla="*/ 5156290 h 5156290"/>
              <a:gd name="connsiteX5" fmla="*/ 0 w 4323344"/>
              <a:gd name="connsiteY5" fmla="*/ 12790 h 5156290"/>
              <a:gd name="connsiteX0" fmla="*/ 0 w 4347914"/>
              <a:gd name="connsiteY0" fmla="*/ 12790 h 5156290"/>
              <a:gd name="connsiteX1" fmla="*/ 2416415 w 4347914"/>
              <a:gd name="connsiteY1" fmla="*/ 0 h 5156290"/>
              <a:gd name="connsiteX2" fmla="*/ 3547554 w 4347914"/>
              <a:gd name="connsiteY2" fmla="*/ 1484702 h 5156290"/>
              <a:gd name="connsiteX3" fmla="*/ 4194059 w 4347914"/>
              <a:gd name="connsiteY3" fmla="*/ 5137107 h 5156290"/>
              <a:gd name="connsiteX4" fmla="*/ 0 w 4347914"/>
              <a:gd name="connsiteY4" fmla="*/ 5156290 h 5156290"/>
              <a:gd name="connsiteX5" fmla="*/ 0 w 4347914"/>
              <a:gd name="connsiteY5" fmla="*/ 12790 h 5156290"/>
              <a:gd name="connsiteX0" fmla="*/ 0 w 4351928"/>
              <a:gd name="connsiteY0" fmla="*/ 12790 h 5156290"/>
              <a:gd name="connsiteX1" fmla="*/ 2416415 w 4351928"/>
              <a:gd name="connsiteY1" fmla="*/ 0 h 5156290"/>
              <a:gd name="connsiteX2" fmla="*/ 3573131 w 4351928"/>
              <a:gd name="connsiteY2" fmla="*/ 1452730 h 5156290"/>
              <a:gd name="connsiteX3" fmla="*/ 4194059 w 4351928"/>
              <a:gd name="connsiteY3" fmla="*/ 5137107 h 5156290"/>
              <a:gd name="connsiteX4" fmla="*/ 0 w 4351928"/>
              <a:gd name="connsiteY4" fmla="*/ 5156290 h 5156290"/>
              <a:gd name="connsiteX5" fmla="*/ 0 w 4351928"/>
              <a:gd name="connsiteY5" fmla="*/ 12790 h 5156290"/>
              <a:gd name="connsiteX0" fmla="*/ 0 w 4325152"/>
              <a:gd name="connsiteY0" fmla="*/ 12790 h 5156290"/>
              <a:gd name="connsiteX1" fmla="*/ 2480359 w 4325152"/>
              <a:gd name="connsiteY1" fmla="*/ 0 h 5156290"/>
              <a:gd name="connsiteX2" fmla="*/ 3573131 w 4325152"/>
              <a:gd name="connsiteY2" fmla="*/ 1452730 h 5156290"/>
              <a:gd name="connsiteX3" fmla="*/ 4194059 w 4325152"/>
              <a:gd name="connsiteY3" fmla="*/ 5137107 h 5156290"/>
              <a:gd name="connsiteX4" fmla="*/ 0 w 4325152"/>
              <a:gd name="connsiteY4" fmla="*/ 5156290 h 5156290"/>
              <a:gd name="connsiteX5" fmla="*/ 0 w 4325152"/>
              <a:gd name="connsiteY5" fmla="*/ 12790 h 5156290"/>
              <a:gd name="connsiteX0" fmla="*/ 0 w 4316181"/>
              <a:gd name="connsiteY0" fmla="*/ 12790 h 5156290"/>
              <a:gd name="connsiteX1" fmla="*/ 2480359 w 4316181"/>
              <a:gd name="connsiteY1" fmla="*/ 0 h 5156290"/>
              <a:gd name="connsiteX2" fmla="*/ 3573131 w 4316181"/>
              <a:gd name="connsiteY2" fmla="*/ 1452730 h 5156290"/>
              <a:gd name="connsiteX3" fmla="*/ 4194059 w 4316181"/>
              <a:gd name="connsiteY3" fmla="*/ 5137107 h 5156290"/>
              <a:gd name="connsiteX4" fmla="*/ 0 w 4316181"/>
              <a:gd name="connsiteY4" fmla="*/ 5156290 h 5156290"/>
              <a:gd name="connsiteX5" fmla="*/ 0 w 4316181"/>
              <a:gd name="connsiteY5" fmla="*/ 12790 h 5156290"/>
              <a:gd name="connsiteX0" fmla="*/ 0 w 4327925"/>
              <a:gd name="connsiteY0" fmla="*/ 12790 h 5156290"/>
              <a:gd name="connsiteX1" fmla="*/ 2480359 w 4327925"/>
              <a:gd name="connsiteY1" fmla="*/ 0 h 5156290"/>
              <a:gd name="connsiteX2" fmla="*/ 3573131 w 4327925"/>
              <a:gd name="connsiteY2" fmla="*/ 1452730 h 5156290"/>
              <a:gd name="connsiteX3" fmla="*/ 4194059 w 4327925"/>
              <a:gd name="connsiteY3" fmla="*/ 5137107 h 5156290"/>
              <a:gd name="connsiteX4" fmla="*/ 0 w 4327925"/>
              <a:gd name="connsiteY4" fmla="*/ 5156290 h 5156290"/>
              <a:gd name="connsiteX5" fmla="*/ 0 w 4327925"/>
              <a:gd name="connsiteY5" fmla="*/ 12790 h 5156290"/>
              <a:gd name="connsiteX0" fmla="*/ 0 w 4342548"/>
              <a:gd name="connsiteY0" fmla="*/ 12790 h 5156290"/>
              <a:gd name="connsiteX1" fmla="*/ 2480359 w 4342548"/>
              <a:gd name="connsiteY1" fmla="*/ 0 h 5156290"/>
              <a:gd name="connsiteX2" fmla="*/ 3573131 w 4342548"/>
              <a:gd name="connsiteY2" fmla="*/ 1452730 h 5156290"/>
              <a:gd name="connsiteX3" fmla="*/ 4194059 w 4342548"/>
              <a:gd name="connsiteY3" fmla="*/ 5137107 h 5156290"/>
              <a:gd name="connsiteX4" fmla="*/ 0 w 4342548"/>
              <a:gd name="connsiteY4" fmla="*/ 5156290 h 5156290"/>
              <a:gd name="connsiteX5" fmla="*/ 0 w 4342548"/>
              <a:gd name="connsiteY5" fmla="*/ 12790 h 5156290"/>
              <a:gd name="connsiteX0" fmla="*/ 0 w 4940254"/>
              <a:gd name="connsiteY0" fmla="*/ 12790 h 5162685"/>
              <a:gd name="connsiteX1" fmla="*/ 2480359 w 4940254"/>
              <a:gd name="connsiteY1" fmla="*/ 0 h 5162685"/>
              <a:gd name="connsiteX2" fmla="*/ 3573131 w 4940254"/>
              <a:gd name="connsiteY2" fmla="*/ 1452730 h 5162685"/>
              <a:gd name="connsiteX3" fmla="*/ 4852683 w 4940254"/>
              <a:gd name="connsiteY3" fmla="*/ 5162685 h 5162685"/>
              <a:gd name="connsiteX4" fmla="*/ 0 w 4940254"/>
              <a:gd name="connsiteY4" fmla="*/ 5156290 h 5162685"/>
              <a:gd name="connsiteX5" fmla="*/ 0 w 4940254"/>
              <a:gd name="connsiteY5" fmla="*/ 12790 h 5162685"/>
              <a:gd name="connsiteX0" fmla="*/ 0 w 4852683"/>
              <a:gd name="connsiteY0" fmla="*/ 12790 h 5162685"/>
              <a:gd name="connsiteX1" fmla="*/ 2480359 w 4852683"/>
              <a:gd name="connsiteY1" fmla="*/ 0 h 5162685"/>
              <a:gd name="connsiteX2" fmla="*/ 3573131 w 4852683"/>
              <a:gd name="connsiteY2" fmla="*/ 145273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480359 w 4852683"/>
              <a:gd name="connsiteY1" fmla="*/ 0 h 5162685"/>
              <a:gd name="connsiteX2" fmla="*/ 3573131 w 4852683"/>
              <a:gd name="connsiteY2" fmla="*/ 145273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480359 w 4852683"/>
              <a:gd name="connsiteY1" fmla="*/ 0 h 5162685"/>
              <a:gd name="connsiteX2" fmla="*/ 3573131 w 4852683"/>
              <a:gd name="connsiteY2" fmla="*/ 1593407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48035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788739"/>
              <a:gd name="connsiteY0" fmla="*/ 12790 h 5169080"/>
              <a:gd name="connsiteX1" fmla="*/ 2525119 w 4788739"/>
              <a:gd name="connsiteY1" fmla="*/ 0 h 5169080"/>
              <a:gd name="connsiteX2" fmla="*/ 3624287 w 4788739"/>
              <a:gd name="connsiteY2" fmla="*/ 1555040 h 5169080"/>
              <a:gd name="connsiteX3" fmla="*/ 4788739 w 4788739"/>
              <a:gd name="connsiteY3" fmla="*/ 5169080 h 5169080"/>
              <a:gd name="connsiteX4" fmla="*/ 0 w 4788739"/>
              <a:gd name="connsiteY4" fmla="*/ 5156290 h 5169080"/>
              <a:gd name="connsiteX5" fmla="*/ 0 w 4788739"/>
              <a:gd name="connsiteY5" fmla="*/ 12790 h 5169080"/>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598709 w 4839894"/>
              <a:gd name="connsiteY2" fmla="*/ 1459124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598709 w 4839894"/>
              <a:gd name="connsiteY2" fmla="*/ 1459124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598709 w 4839894"/>
              <a:gd name="connsiteY2" fmla="*/ 1459124 h 5156292"/>
              <a:gd name="connsiteX3" fmla="*/ 4839894 w 4839894"/>
              <a:gd name="connsiteY3" fmla="*/ 5156292 h 5156292"/>
              <a:gd name="connsiteX4" fmla="*/ 0 w 4839894"/>
              <a:gd name="connsiteY4" fmla="*/ 5156290 h 5156292"/>
              <a:gd name="connsiteX5" fmla="*/ 0 w 4839894"/>
              <a:gd name="connsiteY5" fmla="*/ 12790 h 5156292"/>
              <a:gd name="connsiteX0" fmla="*/ 0 w 4699218"/>
              <a:gd name="connsiteY0" fmla="*/ 12790 h 5156290"/>
              <a:gd name="connsiteX1" fmla="*/ 2525119 w 4699218"/>
              <a:gd name="connsiteY1" fmla="*/ 0 h 5156290"/>
              <a:gd name="connsiteX2" fmla="*/ 3598709 w 4699218"/>
              <a:gd name="connsiteY2" fmla="*/ 1459124 h 5156290"/>
              <a:gd name="connsiteX3" fmla="*/ 4699218 w 4699218"/>
              <a:gd name="connsiteY3" fmla="*/ 5149897 h 5156290"/>
              <a:gd name="connsiteX4" fmla="*/ 0 w 4699218"/>
              <a:gd name="connsiteY4" fmla="*/ 5156290 h 5156290"/>
              <a:gd name="connsiteX5" fmla="*/ 0 w 4699218"/>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6396 h 5149896"/>
              <a:gd name="connsiteX1" fmla="*/ 2544302 w 4846289"/>
              <a:gd name="connsiteY1" fmla="*/ 0 h 5149896"/>
              <a:gd name="connsiteX2" fmla="*/ 3598709 w 4846289"/>
              <a:gd name="connsiteY2" fmla="*/ 1452730 h 5149896"/>
              <a:gd name="connsiteX3" fmla="*/ 4846289 w 4846289"/>
              <a:gd name="connsiteY3" fmla="*/ 5143503 h 5149896"/>
              <a:gd name="connsiteX4" fmla="*/ 0 w 4846289"/>
              <a:gd name="connsiteY4" fmla="*/ 5149896 h 5149896"/>
              <a:gd name="connsiteX5" fmla="*/ 0 w 4846289"/>
              <a:gd name="connsiteY5" fmla="*/ 6396 h 5149896"/>
              <a:gd name="connsiteX0" fmla="*/ 0 w 4846289"/>
              <a:gd name="connsiteY0" fmla="*/ 6396 h 5149896"/>
              <a:gd name="connsiteX1" fmla="*/ 2544302 w 4846289"/>
              <a:gd name="connsiteY1" fmla="*/ 0 h 5149896"/>
              <a:gd name="connsiteX2" fmla="*/ 3598709 w 4846289"/>
              <a:gd name="connsiteY2" fmla="*/ 1452730 h 5149896"/>
              <a:gd name="connsiteX3" fmla="*/ 4846289 w 4846289"/>
              <a:gd name="connsiteY3" fmla="*/ 5143503 h 5149896"/>
              <a:gd name="connsiteX4" fmla="*/ 0 w 4846289"/>
              <a:gd name="connsiteY4" fmla="*/ 5149896 h 5149896"/>
              <a:gd name="connsiteX5" fmla="*/ 0 w 4846289"/>
              <a:gd name="connsiteY5" fmla="*/ 6396 h 514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6289" h="5149896">
                <a:moveTo>
                  <a:pt x="0" y="6396"/>
                </a:moveTo>
                <a:lnTo>
                  <a:pt x="2544302" y="0"/>
                </a:lnTo>
                <a:cubicBezTo>
                  <a:pt x="2527437" y="12789"/>
                  <a:pt x="3144707" y="640241"/>
                  <a:pt x="3598709" y="1452730"/>
                </a:cubicBezTo>
                <a:cubicBezTo>
                  <a:pt x="4052711" y="2265219"/>
                  <a:pt x="4567254" y="3487352"/>
                  <a:pt x="4846289" y="5143503"/>
                </a:cubicBezTo>
                <a:lnTo>
                  <a:pt x="0" y="5149896"/>
                </a:lnTo>
                <a:lnTo>
                  <a:pt x="0" y="6396"/>
                </a:lnTo>
                <a:close/>
              </a:path>
            </a:pathLst>
          </a:custGeom>
          <a:solidFill>
            <a:schemeClr val="bg2">
              <a:lumMod val="40000"/>
              <a:lumOff val="60000"/>
            </a:schemeClr>
          </a:solidFill>
        </p:spPr>
        <p:txBody>
          <a:bodyPr/>
          <a:lstStyle/>
          <a:p>
            <a:r>
              <a:rPr lang="en-US"/>
              <a:t>Click icon to add picture</a:t>
            </a:r>
            <a:endParaRPr lang="en-US" dirty="0"/>
          </a:p>
        </p:txBody>
      </p:sp>
      <p:sp>
        <p:nvSpPr>
          <p:cNvPr id="4" name="Title 1">
            <a:extLst>
              <a:ext uri="{FF2B5EF4-FFF2-40B4-BE49-F238E27FC236}">
                <a16:creationId xmlns:a16="http://schemas.microsoft.com/office/drawing/2014/main" id="{2235636D-6975-F7F3-72F9-920B30EFC0F0}"/>
              </a:ext>
            </a:extLst>
          </p:cNvPr>
          <p:cNvSpPr>
            <a:spLocks noGrp="1"/>
          </p:cNvSpPr>
          <p:nvPr>
            <p:ph type="title"/>
          </p:nvPr>
        </p:nvSpPr>
        <p:spPr>
          <a:xfrm>
            <a:off x="5229225" y="460514"/>
            <a:ext cx="2838450" cy="1295400"/>
          </a:xfrm>
        </p:spPr>
        <p:txBody>
          <a:bodyPr lIns="0" tIns="0" rIns="0" bIns="0" anchor="b" anchorCtr="0">
            <a:noAutofit/>
          </a:bodyPr>
          <a:lstStyle>
            <a:lvl1pPr>
              <a:defRPr sz="2200" b="1" spc="-100" baseline="0"/>
            </a:lvl1pPr>
          </a:lstStyle>
          <a:p>
            <a:r>
              <a:rPr lang="en-US"/>
              <a:t>Click to edit Master title style</a:t>
            </a:r>
            <a:endParaRPr lang="en-US" dirty="0"/>
          </a:p>
        </p:txBody>
      </p:sp>
      <p:sp>
        <p:nvSpPr>
          <p:cNvPr id="6" name="Text Placeholder 8">
            <a:extLst>
              <a:ext uri="{FF2B5EF4-FFF2-40B4-BE49-F238E27FC236}">
                <a16:creationId xmlns:a16="http://schemas.microsoft.com/office/drawing/2014/main" id="{6D5D2AD6-68D7-0EC3-BE3A-999AE4BB265E}"/>
              </a:ext>
            </a:extLst>
          </p:cNvPr>
          <p:cNvSpPr>
            <a:spLocks noGrp="1"/>
          </p:cNvSpPr>
          <p:nvPr>
            <p:ph type="body" sz="quarter" idx="13" hasCustomPrompt="1"/>
          </p:nvPr>
        </p:nvSpPr>
        <p:spPr>
          <a:xfrm>
            <a:off x="5229225" y="1921014"/>
            <a:ext cx="2838450" cy="1665754"/>
          </a:xfrm>
        </p:spPr>
        <p:txBody>
          <a:bodyPr lIns="0" tIns="0" rIns="0" bIns="0">
            <a:noAutofit/>
          </a:bodyPr>
          <a:lstStyle>
            <a:lvl1pPr marL="0" indent="0">
              <a:lnSpc>
                <a:spcPct val="100000"/>
              </a:lnSpc>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1" name="Footer Placeholder 18">
            <a:extLst>
              <a:ext uri="{FF2B5EF4-FFF2-40B4-BE49-F238E27FC236}">
                <a16:creationId xmlns:a16="http://schemas.microsoft.com/office/drawing/2014/main" id="{C37271A1-17CA-E074-5BAC-63C92EB88D8D}"/>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1"/>
                </a:solidFill>
              </a:defRPr>
            </a:lvl1pPr>
          </a:lstStyle>
          <a:p>
            <a:r>
              <a:rPr lang="en-US"/>
              <a:t>Clean Cities and Communities</a:t>
            </a:r>
            <a:endParaRPr lang="en-US" dirty="0"/>
          </a:p>
        </p:txBody>
      </p:sp>
      <p:sp>
        <p:nvSpPr>
          <p:cNvPr id="12" name="Slide Number Placeholder 19">
            <a:extLst>
              <a:ext uri="{FF2B5EF4-FFF2-40B4-BE49-F238E27FC236}">
                <a16:creationId xmlns:a16="http://schemas.microsoft.com/office/drawing/2014/main" id="{B08A7988-95BD-6570-B601-F30BD64862FF}"/>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1"/>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31281453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Photo Slide – Yellow">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B16C9C-92A9-3203-4952-0F487DEE083F}"/>
              </a:ext>
            </a:extLst>
          </p:cNvPr>
          <p:cNvSpPr/>
          <p:nvPr userDrawn="1"/>
        </p:nvSpPr>
        <p:spPr>
          <a:xfrm>
            <a:off x="0" y="0"/>
            <a:ext cx="9144000" cy="5137106"/>
          </a:xfrm>
          <a:prstGeom prst="rect">
            <a:avLst/>
          </a:prstGeom>
          <a:solidFill>
            <a:srgbClr val="FFD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6F43F72-DB3E-ADBD-BA3D-ED943365FAE6}"/>
              </a:ext>
            </a:extLst>
          </p:cNvPr>
          <p:cNvSpPr/>
          <p:nvPr userDrawn="1"/>
        </p:nvSpPr>
        <p:spPr>
          <a:xfrm>
            <a:off x="4114800" y="0"/>
            <a:ext cx="5029200" cy="5143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15">
            <a:extLst>
              <a:ext uri="{FF2B5EF4-FFF2-40B4-BE49-F238E27FC236}">
                <a16:creationId xmlns:a16="http://schemas.microsoft.com/office/drawing/2014/main" id="{9A48AFAB-FC01-0DA3-93E8-9A49EB23F351}"/>
              </a:ext>
            </a:extLst>
          </p:cNvPr>
          <p:cNvSpPr>
            <a:spLocks noGrp="1"/>
          </p:cNvSpPr>
          <p:nvPr>
            <p:ph type="pic" sz="quarter" idx="12"/>
          </p:nvPr>
        </p:nvSpPr>
        <p:spPr>
          <a:xfrm>
            <a:off x="0" y="-4579"/>
            <a:ext cx="4844579" cy="5148079"/>
          </a:xfrm>
          <a:custGeom>
            <a:avLst/>
            <a:gdLst>
              <a:gd name="connsiteX0" fmla="*/ 0 w 4871196"/>
              <a:gd name="connsiteY0" fmla="*/ 0 h 5143500"/>
              <a:gd name="connsiteX1" fmla="*/ 2435598 w 4871196"/>
              <a:gd name="connsiteY1" fmla="*/ 0 h 5143500"/>
              <a:gd name="connsiteX2" fmla="*/ 4871196 w 4871196"/>
              <a:gd name="connsiteY2" fmla="*/ 2571750 h 5143500"/>
              <a:gd name="connsiteX3" fmla="*/ 2435598 w 4871196"/>
              <a:gd name="connsiteY3" fmla="*/ 5143500 h 5143500"/>
              <a:gd name="connsiteX4" fmla="*/ 0 w 4871196"/>
              <a:gd name="connsiteY4" fmla="*/ 5143500 h 5143500"/>
              <a:gd name="connsiteX5" fmla="*/ 0 w 4871196"/>
              <a:gd name="connsiteY5" fmla="*/ 0 h 5143500"/>
              <a:gd name="connsiteX0" fmla="*/ 0 w 4896441"/>
              <a:gd name="connsiteY0" fmla="*/ 6395 h 5149895"/>
              <a:gd name="connsiteX1" fmla="*/ 1086379 w 4896441"/>
              <a:gd name="connsiteY1" fmla="*/ 0 h 5149895"/>
              <a:gd name="connsiteX2" fmla="*/ 4871196 w 4896441"/>
              <a:gd name="connsiteY2" fmla="*/ 2578145 h 5149895"/>
              <a:gd name="connsiteX3" fmla="*/ 2435598 w 4896441"/>
              <a:gd name="connsiteY3" fmla="*/ 5149895 h 5149895"/>
              <a:gd name="connsiteX4" fmla="*/ 0 w 4896441"/>
              <a:gd name="connsiteY4" fmla="*/ 5149895 h 5149895"/>
              <a:gd name="connsiteX5" fmla="*/ 0 w 4896441"/>
              <a:gd name="connsiteY5" fmla="*/ 6395 h 5149895"/>
              <a:gd name="connsiteX0" fmla="*/ 0 w 5245692"/>
              <a:gd name="connsiteY0" fmla="*/ 6395 h 5149895"/>
              <a:gd name="connsiteX1" fmla="*/ 1086379 w 5245692"/>
              <a:gd name="connsiteY1" fmla="*/ 0 h 5149895"/>
              <a:gd name="connsiteX2" fmla="*/ 4871196 w 5245692"/>
              <a:gd name="connsiteY2" fmla="*/ 2578145 h 5149895"/>
              <a:gd name="connsiteX3" fmla="*/ 4194059 w 5245692"/>
              <a:gd name="connsiteY3" fmla="*/ 5130712 h 5149895"/>
              <a:gd name="connsiteX4" fmla="*/ 0 w 5245692"/>
              <a:gd name="connsiteY4" fmla="*/ 5149895 h 5149895"/>
              <a:gd name="connsiteX5" fmla="*/ 0 w 5245692"/>
              <a:gd name="connsiteY5" fmla="*/ 6395 h 5149895"/>
              <a:gd name="connsiteX0" fmla="*/ 0 w 4919595"/>
              <a:gd name="connsiteY0" fmla="*/ 6395 h 5149895"/>
              <a:gd name="connsiteX1" fmla="*/ 1086379 w 4919595"/>
              <a:gd name="connsiteY1" fmla="*/ 0 h 5149895"/>
              <a:gd name="connsiteX2" fmla="*/ 4180600 w 4919595"/>
              <a:gd name="connsiteY2" fmla="*/ 1810816 h 5149895"/>
              <a:gd name="connsiteX3" fmla="*/ 4194059 w 4919595"/>
              <a:gd name="connsiteY3" fmla="*/ 5130712 h 5149895"/>
              <a:gd name="connsiteX4" fmla="*/ 0 w 4919595"/>
              <a:gd name="connsiteY4" fmla="*/ 5149895 h 5149895"/>
              <a:gd name="connsiteX5" fmla="*/ 0 w 4919595"/>
              <a:gd name="connsiteY5" fmla="*/ 6395 h 5149895"/>
              <a:gd name="connsiteX0" fmla="*/ 0 w 4852073"/>
              <a:gd name="connsiteY0" fmla="*/ 6395 h 5149895"/>
              <a:gd name="connsiteX1" fmla="*/ 1086379 w 4852073"/>
              <a:gd name="connsiteY1" fmla="*/ 0 h 5149895"/>
              <a:gd name="connsiteX2" fmla="*/ 4180600 w 4852073"/>
              <a:gd name="connsiteY2" fmla="*/ 1810816 h 5149895"/>
              <a:gd name="connsiteX3" fmla="*/ 4194059 w 4852073"/>
              <a:gd name="connsiteY3" fmla="*/ 5130712 h 5149895"/>
              <a:gd name="connsiteX4" fmla="*/ 0 w 4852073"/>
              <a:gd name="connsiteY4" fmla="*/ 5149895 h 5149895"/>
              <a:gd name="connsiteX5" fmla="*/ 0 w 4852073"/>
              <a:gd name="connsiteY5" fmla="*/ 6395 h 5149895"/>
              <a:gd name="connsiteX0" fmla="*/ 0 w 4823666"/>
              <a:gd name="connsiteY0" fmla="*/ 6395 h 5149895"/>
              <a:gd name="connsiteX1" fmla="*/ 1086379 w 4823666"/>
              <a:gd name="connsiteY1" fmla="*/ 0 h 5149895"/>
              <a:gd name="connsiteX2" fmla="*/ 4180600 w 4823666"/>
              <a:gd name="connsiteY2" fmla="*/ 1810816 h 5149895"/>
              <a:gd name="connsiteX3" fmla="*/ 4194059 w 4823666"/>
              <a:gd name="connsiteY3" fmla="*/ 5130712 h 5149895"/>
              <a:gd name="connsiteX4" fmla="*/ 0 w 4823666"/>
              <a:gd name="connsiteY4" fmla="*/ 5149895 h 5149895"/>
              <a:gd name="connsiteX5" fmla="*/ 0 w 4823666"/>
              <a:gd name="connsiteY5" fmla="*/ 6395 h 5149895"/>
              <a:gd name="connsiteX0" fmla="*/ 0 w 4684504"/>
              <a:gd name="connsiteY0" fmla="*/ 6395 h 5149895"/>
              <a:gd name="connsiteX1" fmla="*/ 1086379 w 4684504"/>
              <a:gd name="connsiteY1" fmla="*/ 0 h 5149895"/>
              <a:gd name="connsiteX2" fmla="*/ 3553948 w 4684504"/>
              <a:gd name="connsiteY2" fmla="*/ 1280080 h 5149895"/>
              <a:gd name="connsiteX3" fmla="*/ 4194059 w 4684504"/>
              <a:gd name="connsiteY3" fmla="*/ 5130712 h 5149895"/>
              <a:gd name="connsiteX4" fmla="*/ 0 w 4684504"/>
              <a:gd name="connsiteY4" fmla="*/ 5149895 h 5149895"/>
              <a:gd name="connsiteX5" fmla="*/ 0 w 4684504"/>
              <a:gd name="connsiteY5" fmla="*/ 6395 h 5149895"/>
              <a:gd name="connsiteX0" fmla="*/ 0 w 4752958"/>
              <a:gd name="connsiteY0" fmla="*/ 6395 h 5149895"/>
              <a:gd name="connsiteX1" fmla="*/ 1086379 w 4752958"/>
              <a:gd name="connsiteY1" fmla="*/ 0 h 5149895"/>
              <a:gd name="connsiteX2" fmla="*/ 3553948 w 4752958"/>
              <a:gd name="connsiteY2" fmla="*/ 1280080 h 5149895"/>
              <a:gd name="connsiteX3" fmla="*/ 4194059 w 4752958"/>
              <a:gd name="connsiteY3" fmla="*/ 5130712 h 5149895"/>
              <a:gd name="connsiteX4" fmla="*/ 0 w 4752958"/>
              <a:gd name="connsiteY4" fmla="*/ 5149895 h 5149895"/>
              <a:gd name="connsiteX5" fmla="*/ 0 w 4752958"/>
              <a:gd name="connsiteY5" fmla="*/ 6395 h 5149895"/>
              <a:gd name="connsiteX0" fmla="*/ 0 w 4355987"/>
              <a:gd name="connsiteY0" fmla="*/ 6395 h 5149895"/>
              <a:gd name="connsiteX1" fmla="*/ 1086379 w 4355987"/>
              <a:gd name="connsiteY1" fmla="*/ 0 h 5149895"/>
              <a:gd name="connsiteX2" fmla="*/ 3553948 w 4355987"/>
              <a:gd name="connsiteY2" fmla="*/ 1280080 h 5149895"/>
              <a:gd name="connsiteX3" fmla="*/ 4194059 w 4355987"/>
              <a:gd name="connsiteY3" fmla="*/ 5130712 h 5149895"/>
              <a:gd name="connsiteX4" fmla="*/ 0 w 4355987"/>
              <a:gd name="connsiteY4" fmla="*/ 5149895 h 5149895"/>
              <a:gd name="connsiteX5" fmla="*/ 0 w 4355987"/>
              <a:gd name="connsiteY5" fmla="*/ 6395 h 5149895"/>
              <a:gd name="connsiteX0" fmla="*/ 0 w 4342563"/>
              <a:gd name="connsiteY0" fmla="*/ 6395 h 5149895"/>
              <a:gd name="connsiteX1" fmla="*/ 1086379 w 4342563"/>
              <a:gd name="connsiteY1" fmla="*/ 0 h 5149895"/>
              <a:gd name="connsiteX2" fmla="*/ 3553948 w 4342563"/>
              <a:gd name="connsiteY2" fmla="*/ 1280080 h 5149895"/>
              <a:gd name="connsiteX3" fmla="*/ 4194059 w 4342563"/>
              <a:gd name="connsiteY3" fmla="*/ 5130712 h 5149895"/>
              <a:gd name="connsiteX4" fmla="*/ 0 w 4342563"/>
              <a:gd name="connsiteY4" fmla="*/ 5149895 h 5149895"/>
              <a:gd name="connsiteX5" fmla="*/ 0 w 4342563"/>
              <a:gd name="connsiteY5" fmla="*/ 6395 h 5149895"/>
              <a:gd name="connsiteX0" fmla="*/ 0 w 4324549"/>
              <a:gd name="connsiteY0" fmla="*/ 6395 h 5149895"/>
              <a:gd name="connsiteX1" fmla="*/ 1086379 w 4324549"/>
              <a:gd name="connsiteY1" fmla="*/ 0 h 5149895"/>
              <a:gd name="connsiteX2" fmla="*/ 3413271 w 4324549"/>
              <a:gd name="connsiteY2" fmla="*/ 1491096 h 5149895"/>
              <a:gd name="connsiteX3" fmla="*/ 4194059 w 4324549"/>
              <a:gd name="connsiteY3" fmla="*/ 5130712 h 5149895"/>
              <a:gd name="connsiteX4" fmla="*/ 0 w 4324549"/>
              <a:gd name="connsiteY4" fmla="*/ 5149895 h 5149895"/>
              <a:gd name="connsiteX5" fmla="*/ 0 w 4324549"/>
              <a:gd name="connsiteY5" fmla="*/ 6395 h 5149895"/>
              <a:gd name="connsiteX0" fmla="*/ 0 w 4309724"/>
              <a:gd name="connsiteY0" fmla="*/ 12790 h 5156290"/>
              <a:gd name="connsiteX1" fmla="*/ 2416415 w 4309724"/>
              <a:gd name="connsiteY1" fmla="*/ 0 h 5156290"/>
              <a:gd name="connsiteX2" fmla="*/ 3413271 w 4309724"/>
              <a:gd name="connsiteY2" fmla="*/ 1497491 h 5156290"/>
              <a:gd name="connsiteX3" fmla="*/ 4194059 w 4309724"/>
              <a:gd name="connsiteY3" fmla="*/ 5137107 h 5156290"/>
              <a:gd name="connsiteX4" fmla="*/ 0 w 4309724"/>
              <a:gd name="connsiteY4" fmla="*/ 5156290 h 5156290"/>
              <a:gd name="connsiteX5" fmla="*/ 0 w 4309724"/>
              <a:gd name="connsiteY5" fmla="*/ 12790 h 5156290"/>
              <a:gd name="connsiteX0" fmla="*/ 0 w 4309724"/>
              <a:gd name="connsiteY0" fmla="*/ 12790 h 5156290"/>
              <a:gd name="connsiteX1" fmla="*/ 2416415 w 4309724"/>
              <a:gd name="connsiteY1" fmla="*/ 0 h 5156290"/>
              <a:gd name="connsiteX2" fmla="*/ 3413271 w 4309724"/>
              <a:gd name="connsiteY2" fmla="*/ 1497491 h 5156290"/>
              <a:gd name="connsiteX3" fmla="*/ 4194059 w 4309724"/>
              <a:gd name="connsiteY3" fmla="*/ 5137107 h 5156290"/>
              <a:gd name="connsiteX4" fmla="*/ 0 w 4309724"/>
              <a:gd name="connsiteY4" fmla="*/ 5156290 h 5156290"/>
              <a:gd name="connsiteX5" fmla="*/ 0 w 4309724"/>
              <a:gd name="connsiteY5" fmla="*/ 12790 h 5156290"/>
              <a:gd name="connsiteX0" fmla="*/ 0 w 4323344"/>
              <a:gd name="connsiteY0" fmla="*/ 12790 h 5156290"/>
              <a:gd name="connsiteX1" fmla="*/ 2416415 w 4323344"/>
              <a:gd name="connsiteY1" fmla="*/ 0 h 5156290"/>
              <a:gd name="connsiteX2" fmla="*/ 3547554 w 4323344"/>
              <a:gd name="connsiteY2" fmla="*/ 1484702 h 5156290"/>
              <a:gd name="connsiteX3" fmla="*/ 4194059 w 4323344"/>
              <a:gd name="connsiteY3" fmla="*/ 5137107 h 5156290"/>
              <a:gd name="connsiteX4" fmla="*/ 0 w 4323344"/>
              <a:gd name="connsiteY4" fmla="*/ 5156290 h 5156290"/>
              <a:gd name="connsiteX5" fmla="*/ 0 w 4323344"/>
              <a:gd name="connsiteY5" fmla="*/ 12790 h 5156290"/>
              <a:gd name="connsiteX0" fmla="*/ 0 w 4347914"/>
              <a:gd name="connsiteY0" fmla="*/ 12790 h 5156290"/>
              <a:gd name="connsiteX1" fmla="*/ 2416415 w 4347914"/>
              <a:gd name="connsiteY1" fmla="*/ 0 h 5156290"/>
              <a:gd name="connsiteX2" fmla="*/ 3547554 w 4347914"/>
              <a:gd name="connsiteY2" fmla="*/ 1484702 h 5156290"/>
              <a:gd name="connsiteX3" fmla="*/ 4194059 w 4347914"/>
              <a:gd name="connsiteY3" fmla="*/ 5137107 h 5156290"/>
              <a:gd name="connsiteX4" fmla="*/ 0 w 4347914"/>
              <a:gd name="connsiteY4" fmla="*/ 5156290 h 5156290"/>
              <a:gd name="connsiteX5" fmla="*/ 0 w 4347914"/>
              <a:gd name="connsiteY5" fmla="*/ 12790 h 5156290"/>
              <a:gd name="connsiteX0" fmla="*/ 0 w 4351928"/>
              <a:gd name="connsiteY0" fmla="*/ 12790 h 5156290"/>
              <a:gd name="connsiteX1" fmla="*/ 2416415 w 4351928"/>
              <a:gd name="connsiteY1" fmla="*/ 0 h 5156290"/>
              <a:gd name="connsiteX2" fmla="*/ 3573131 w 4351928"/>
              <a:gd name="connsiteY2" fmla="*/ 1452730 h 5156290"/>
              <a:gd name="connsiteX3" fmla="*/ 4194059 w 4351928"/>
              <a:gd name="connsiteY3" fmla="*/ 5137107 h 5156290"/>
              <a:gd name="connsiteX4" fmla="*/ 0 w 4351928"/>
              <a:gd name="connsiteY4" fmla="*/ 5156290 h 5156290"/>
              <a:gd name="connsiteX5" fmla="*/ 0 w 4351928"/>
              <a:gd name="connsiteY5" fmla="*/ 12790 h 5156290"/>
              <a:gd name="connsiteX0" fmla="*/ 0 w 4325152"/>
              <a:gd name="connsiteY0" fmla="*/ 12790 h 5156290"/>
              <a:gd name="connsiteX1" fmla="*/ 2480359 w 4325152"/>
              <a:gd name="connsiteY1" fmla="*/ 0 h 5156290"/>
              <a:gd name="connsiteX2" fmla="*/ 3573131 w 4325152"/>
              <a:gd name="connsiteY2" fmla="*/ 1452730 h 5156290"/>
              <a:gd name="connsiteX3" fmla="*/ 4194059 w 4325152"/>
              <a:gd name="connsiteY3" fmla="*/ 5137107 h 5156290"/>
              <a:gd name="connsiteX4" fmla="*/ 0 w 4325152"/>
              <a:gd name="connsiteY4" fmla="*/ 5156290 h 5156290"/>
              <a:gd name="connsiteX5" fmla="*/ 0 w 4325152"/>
              <a:gd name="connsiteY5" fmla="*/ 12790 h 5156290"/>
              <a:gd name="connsiteX0" fmla="*/ 0 w 4316181"/>
              <a:gd name="connsiteY0" fmla="*/ 12790 h 5156290"/>
              <a:gd name="connsiteX1" fmla="*/ 2480359 w 4316181"/>
              <a:gd name="connsiteY1" fmla="*/ 0 h 5156290"/>
              <a:gd name="connsiteX2" fmla="*/ 3573131 w 4316181"/>
              <a:gd name="connsiteY2" fmla="*/ 1452730 h 5156290"/>
              <a:gd name="connsiteX3" fmla="*/ 4194059 w 4316181"/>
              <a:gd name="connsiteY3" fmla="*/ 5137107 h 5156290"/>
              <a:gd name="connsiteX4" fmla="*/ 0 w 4316181"/>
              <a:gd name="connsiteY4" fmla="*/ 5156290 h 5156290"/>
              <a:gd name="connsiteX5" fmla="*/ 0 w 4316181"/>
              <a:gd name="connsiteY5" fmla="*/ 12790 h 5156290"/>
              <a:gd name="connsiteX0" fmla="*/ 0 w 4327925"/>
              <a:gd name="connsiteY0" fmla="*/ 12790 h 5156290"/>
              <a:gd name="connsiteX1" fmla="*/ 2480359 w 4327925"/>
              <a:gd name="connsiteY1" fmla="*/ 0 h 5156290"/>
              <a:gd name="connsiteX2" fmla="*/ 3573131 w 4327925"/>
              <a:gd name="connsiteY2" fmla="*/ 1452730 h 5156290"/>
              <a:gd name="connsiteX3" fmla="*/ 4194059 w 4327925"/>
              <a:gd name="connsiteY3" fmla="*/ 5137107 h 5156290"/>
              <a:gd name="connsiteX4" fmla="*/ 0 w 4327925"/>
              <a:gd name="connsiteY4" fmla="*/ 5156290 h 5156290"/>
              <a:gd name="connsiteX5" fmla="*/ 0 w 4327925"/>
              <a:gd name="connsiteY5" fmla="*/ 12790 h 5156290"/>
              <a:gd name="connsiteX0" fmla="*/ 0 w 4342548"/>
              <a:gd name="connsiteY0" fmla="*/ 12790 h 5156290"/>
              <a:gd name="connsiteX1" fmla="*/ 2480359 w 4342548"/>
              <a:gd name="connsiteY1" fmla="*/ 0 h 5156290"/>
              <a:gd name="connsiteX2" fmla="*/ 3573131 w 4342548"/>
              <a:gd name="connsiteY2" fmla="*/ 1452730 h 5156290"/>
              <a:gd name="connsiteX3" fmla="*/ 4194059 w 4342548"/>
              <a:gd name="connsiteY3" fmla="*/ 5137107 h 5156290"/>
              <a:gd name="connsiteX4" fmla="*/ 0 w 4342548"/>
              <a:gd name="connsiteY4" fmla="*/ 5156290 h 5156290"/>
              <a:gd name="connsiteX5" fmla="*/ 0 w 4342548"/>
              <a:gd name="connsiteY5" fmla="*/ 12790 h 5156290"/>
              <a:gd name="connsiteX0" fmla="*/ 0 w 4940254"/>
              <a:gd name="connsiteY0" fmla="*/ 12790 h 5162685"/>
              <a:gd name="connsiteX1" fmla="*/ 2480359 w 4940254"/>
              <a:gd name="connsiteY1" fmla="*/ 0 h 5162685"/>
              <a:gd name="connsiteX2" fmla="*/ 3573131 w 4940254"/>
              <a:gd name="connsiteY2" fmla="*/ 1452730 h 5162685"/>
              <a:gd name="connsiteX3" fmla="*/ 4852683 w 4940254"/>
              <a:gd name="connsiteY3" fmla="*/ 5162685 h 5162685"/>
              <a:gd name="connsiteX4" fmla="*/ 0 w 4940254"/>
              <a:gd name="connsiteY4" fmla="*/ 5156290 h 5162685"/>
              <a:gd name="connsiteX5" fmla="*/ 0 w 4940254"/>
              <a:gd name="connsiteY5" fmla="*/ 12790 h 5162685"/>
              <a:gd name="connsiteX0" fmla="*/ 0 w 4852683"/>
              <a:gd name="connsiteY0" fmla="*/ 12790 h 5162685"/>
              <a:gd name="connsiteX1" fmla="*/ 2480359 w 4852683"/>
              <a:gd name="connsiteY1" fmla="*/ 0 h 5162685"/>
              <a:gd name="connsiteX2" fmla="*/ 3573131 w 4852683"/>
              <a:gd name="connsiteY2" fmla="*/ 145273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480359 w 4852683"/>
              <a:gd name="connsiteY1" fmla="*/ 0 h 5162685"/>
              <a:gd name="connsiteX2" fmla="*/ 3573131 w 4852683"/>
              <a:gd name="connsiteY2" fmla="*/ 145273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480359 w 4852683"/>
              <a:gd name="connsiteY1" fmla="*/ 0 h 5162685"/>
              <a:gd name="connsiteX2" fmla="*/ 3573131 w 4852683"/>
              <a:gd name="connsiteY2" fmla="*/ 1593407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48035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788739"/>
              <a:gd name="connsiteY0" fmla="*/ 12790 h 5169080"/>
              <a:gd name="connsiteX1" fmla="*/ 2525119 w 4788739"/>
              <a:gd name="connsiteY1" fmla="*/ 0 h 5169080"/>
              <a:gd name="connsiteX2" fmla="*/ 3624287 w 4788739"/>
              <a:gd name="connsiteY2" fmla="*/ 1555040 h 5169080"/>
              <a:gd name="connsiteX3" fmla="*/ 4788739 w 4788739"/>
              <a:gd name="connsiteY3" fmla="*/ 5169080 h 5169080"/>
              <a:gd name="connsiteX4" fmla="*/ 0 w 4788739"/>
              <a:gd name="connsiteY4" fmla="*/ 5156290 h 5169080"/>
              <a:gd name="connsiteX5" fmla="*/ 0 w 4788739"/>
              <a:gd name="connsiteY5" fmla="*/ 12790 h 5169080"/>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598709 w 4839894"/>
              <a:gd name="connsiteY2" fmla="*/ 1459124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598709 w 4839894"/>
              <a:gd name="connsiteY2" fmla="*/ 1459124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598709 w 4839894"/>
              <a:gd name="connsiteY2" fmla="*/ 1459124 h 5156292"/>
              <a:gd name="connsiteX3" fmla="*/ 4839894 w 4839894"/>
              <a:gd name="connsiteY3" fmla="*/ 5156292 h 5156292"/>
              <a:gd name="connsiteX4" fmla="*/ 0 w 4839894"/>
              <a:gd name="connsiteY4" fmla="*/ 5156290 h 5156292"/>
              <a:gd name="connsiteX5" fmla="*/ 0 w 4839894"/>
              <a:gd name="connsiteY5" fmla="*/ 12790 h 5156292"/>
              <a:gd name="connsiteX0" fmla="*/ 0 w 4699218"/>
              <a:gd name="connsiteY0" fmla="*/ 12790 h 5156290"/>
              <a:gd name="connsiteX1" fmla="*/ 2525119 w 4699218"/>
              <a:gd name="connsiteY1" fmla="*/ 0 h 5156290"/>
              <a:gd name="connsiteX2" fmla="*/ 3598709 w 4699218"/>
              <a:gd name="connsiteY2" fmla="*/ 1459124 h 5156290"/>
              <a:gd name="connsiteX3" fmla="*/ 4699218 w 4699218"/>
              <a:gd name="connsiteY3" fmla="*/ 5149897 h 5156290"/>
              <a:gd name="connsiteX4" fmla="*/ 0 w 4699218"/>
              <a:gd name="connsiteY4" fmla="*/ 5156290 h 5156290"/>
              <a:gd name="connsiteX5" fmla="*/ 0 w 4699218"/>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6396 h 5149896"/>
              <a:gd name="connsiteX1" fmla="*/ 2544302 w 4846289"/>
              <a:gd name="connsiteY1" fmla="*/ 0 h 5149896"/>
              <a:gd name="connsiteX2" fmla="*/ 3598709 w 4846289"/>
              <a:gd name="connsiteY2" fmla="*/ 1452730 h 5149896"/>
              <a:gd name="connsiteX3" fmla="*/ 4846289 w 4846289"/>
              <a:gd name="connsiteY3" fmla="*/ 5143503 h 5149896"/>
              <a:gd name="connsiteX4" fmla="*/ 0 w 4846289"/>
              <a:gd name="connsiteY4" fmla="*/ 5149896 h 5149896"/>
              <a:gd name="connsiteX5" fmla="*/ 0 w 4846289"/>
              <a:gd name="connsiteY5" fmla="*/ 6396 h 5149896"/>
              <a:gd name="connsiteX0" fmla="*/ 0 w 4846289"/>
              <a:gd name="connsiteY0" fmla="*/ 6396 h 5149896"/>
              <a:gd name="connsiteX1" fmla="*/ 2544302 w 4846289"/>
              <a:gd name="connsiteY1" fmla="*/ 0 h 5149896"/>
              <a:gd name="connsiteX2" fmla="*/ 3598709 w 4846289"/>
              <a:gd name="connsiteY2" fmla="*/ 1452730 h 5149896"/>
              <a:gd name="connsiteX3" fmla="*/ 4846289 w 4846289"/>
              <a:gd name="connsiteY3" fmla="*/ 5143503 h 5149896"/>
              <a:gd name="connsiteX4" fmla="*/ 0 w 4846289"/>
              <a:gd name="connsiteY4" fmla="*/ 5149896 h 5149896"/>
              <a:gd name="connsiteX5" fmla="*/ 0 w 4846289"/>
              <a:gd name="connsiteY5" fmla="*/ 6396 h 514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6289" h="5149896">
                <a:moveTo>
                  <a:pt x="0" y="6396"/>
                </a:moveTo>
                <a:lnTo>
                  <a:pt x="2544302" y="0"/>
                </a:lnTo>
                <a:cubicBezTo>
                  <a:pt x="2527437" y="12789"/>
                  <a:pt x="3144707" y="640241"/>
                  <a:pt x="3598709" y="1452730"/>
                </a:cubicBezTo>
                <a:cubicBezTo>
                  <a:pt x="4052711" y="2265219"/>
                  <a:pt x="4567254" y="3487352"/>
                  <a:pt x="4846289" y="5143503"/>
                </a:cubicBezTo>
                <a:lnTo>
                  <a:pt x="0" y="5149896"/>
                </a:lnTo>
                <a:lnTo>
                  <a:pt x="0" y="6396"/>
                </a:lnTo>
                <a:close/>
              </a:path>
            </a:pathLst>
          </a:custGeom>
          <a:solidFill>
            <a:schemeClr val="bg2">
              <a:lumMod val="40000"/>
              <a:lumOff val="60000"/>
            </a:schemeClr>
          </a:solidFill>
        </p:spPr>
        <p:txBody>
          <a:bodyPr/>
          <a:lstStyle/>
          <a:p>
            <a:r>
              <a:rPr lang="en-US"/>
              <a:t>Click icon to add picture</a:t>
            </a:r>
            <a:endParaRPr lang="en-US" dirty="0"/>
          </a:p>
        </p:txBody>
      </p:sp>
      <p:sp>
        <p:nvSpPr>
          <p:cNvPr id="4" name="Title 1">
            <a:extLst>
              <a:ext uri="{FF2B5EF4-FFF2-40B4-BE49-F238E27FC236}">
                <a16:creationId xmlns:a16="http://schemas.microsoft.com/office/drawing/2014/main" id="{2235636D-6975-F7F3-72F9-920B30EFC0F0}"/>
              </a:ext>
            </a:extLst>
          </p:cNvPr>
          <p:cNvSpPr>
            <a:spLocks noGrp="1"/>
          </p:cNvSpPr>
          <p:nvPr>
            <p:ph type="title"/>
          </p:nvPr>
        </p:nvSpPr>
        <p:spPr>
          <a:xfrm>
            <a:off x="5229225" y="460514"/>
            <a:ext cx="2838450" cy="1295400"/>
          </a:xfrm>
        </p:spPr>
        <p:txBody>
          <a:bodyPr lIns="0" tIns="0" rIns="0" bIns="0" anchor="b" anchorCtr="0">
            <a:noAutofit/>
          </a:bodyPr>
          <a:lstStyle>
            <a:lvl1pPr>
              <a:defRPr sz="2200" b="1" spc="-100" baseline="0"/>
            </a:lvl1pPr>
          </a:lstStyle>
          <a:p>
            <a:r>
              <a:rPr lang="en-US"/>
              <a:t>Click to edit Master title style</a:t>
            </a:r>
            <a:endParaRPr lang="en-US" dirty="0"/>
          </a:p>
        </p:txBody>
      </p:sp>
      <p:sp>
        <p:nvSpPr>
          <p:cNvPr id="6" name="Text Placeholder 8">
            <a:extLst>
              <a:ext uri="{FF2B5EF4-FFF2-40B4-BE49-F238E27FC236}">
                <a16:creationId xmlns:a16="http://schemas.microsoft.com/office/drawing/2014/main" id="{6D5D2AD6-68D7-0EC3-BE3A-999AE4BB265E}"/>
              </a:ext>
            </a:extLst>
          </p:cNvPr>
          <p:cNvSpPr>
            <a:spLocks noGrp="1"/>
          </p:cNvSpPr>
          <p:nvPr>
            <p:ph type="body" sz="quarter" idx="13" hasCustomPrompt="1"/>
          </p:nvPr>
        </p:nvSpPr>
        <p:spPr>
          <a:xfrm>
            <a:off x="5229225" y="1921014"/>
            <a:ext cx="2838450" cy="1665754"/>
          </a:xfrm>
        </p:spPr>
        <p:txBody>
          <a:bodyPr lIns="0" tIns="0" rIns="0" bIns="0">
            <a:noAutofit/>
          </a:bodyPr>
          <a:lstStyle>
            <a:lvl1pPr marL="0" indent="0">
              <a:lnSpc>
                <a:spcPct val="100000"/>
              </a:lnSpc>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1" name="Footer Placeholder 18">
            <a:extLst>
              <a:ext uri="{FF2B5EF4-FFF2-40B4-BE49-F238E27FC236}">
                <a16:creationId xmlns:a16="http://schemas.microsoft.com/office/drawing/2014/main" id="{C37271A1-17CA-E074-5BAC-63C92EB88D8D}"/>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1"/>
                </a:solidFill>
              </a:defRPr>
            </a:lvl1pPr>
          </a:lstStyle>
          <a:p>
            <a:r>
              <a:rPr lang="en-US"/>
              <a:t>Clean Cities and Communities</a:t>
            </a:r>
            <a:endParaRPr lang="en-US" dirty="0"/>
          </a:p>
        </p:txBody>
      </p:sp>
      <p:sp>
        <p:nvSpPr>
          <p:cNvPr id="12" name="Slide Number Placeholder 19">
            <a:extLst>
              <a:ext uri="{FF2B5EF4-FFF2-40B4-BE49-F238E27FC236}">
                <a16:creationId xmlns:a16="http://schemas.microsoft.com/office/drawing/2014/main" id="{B08A7988-95BD-6570-B601-F30BD64862FF}"/>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1"/>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358837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Photo Slide – Whit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6F43F72-DB3E-ADBD-BA3D-ED943365FAE6}"/>
              </a:ext>
            </a:extLst>
          </p:cNvPr>
          <p:cNvSpPr/>
          <p:nvPr userDrawn="1"/>
        </p:nvSpPr>
        <p:spPr>
          <a:xfrm>
            <a:off x="4114800" y="0"/>
            <a:ext cx="5029200" cy="5143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15">
            <a:extLst>
              <a:ext uri="{FF2B5EF4-FFF2-40B4-BE49-F238E27FC236}">
                <a16:creationId xmlns:a16="http://schemas.microsoft.com/office/drawing/2014/main" id="{9A48AFAB-FC01-0DA3-93E8-9A49EB23F351}"/>
              </a:ext>
            </a:extLst>
          </p:cNvPr>
          <p:cNvSpPr>
            <a:spLocks noGrp="1"/>
          </p:cNvSpPr>
          <p:nvPr>
            <p:ph type="pic" sz="quarter" idx="12"/>
          </p:nvPr>
        </p:nvSpPr>
        <p:spPr>
          <a:xfrm>
            <a:off x="0" y="-4579"/>
            <a:ext cx="4844579" cy="5148079"/>
          </a:xfrm>
          <a:custGeom>
            <a:avLst/>
            <a:gdLst>
              <a:gd name="connsiteX0" fmla="*/ 0 w 4871196"/>
              <a:gd name="connsiteY0" fmla="*/ 0 h 5143500"/>
              <a:gd name="connsiteX1" fmla="*/ 2435598 w 4871196"/>
              <a:gd name="connsiteY1" fmla="*/ 0 h 5143500"/>
              <a:gd name="connsiteX2" fmla="*/ 4871196 w 4871196"/>
              <a:gd name="connsiteY2" fmla="*/ 2571750 h 5143500"/>
              <a:gd name="connsiteX3" fmla="*/ 2435598 w 4871196"/>
              <a:gd name="connsiteY3" fmla="*/ 5143500 h 5143500"/>
              <a:gd name="connsiteX4" fmla="*/ 0 w 4871196"/>
              <a:gd name="connsiteY4" fmla="*/ 5143500 h 5143500"/>
              <a:gd name="connsiteX5" fmla="*/ 0 w 4871196"/>
              <a:gd name="connsiteY5" fmla="*/ 0 h 5143500"/>
              <a:gd name="connsiteX0" fmla="*/ 0 w 4896441"/>
              <a:gd name="connsiteY0" fmla="*/ 6395 h 5149895"/>
              <a:gd name="connsiteX1" fmla="*/ 1086379 w 4896441"/>
              <a:gd name="connsiteY1" fmla="*/ 0 h 5149895"/>
              <a:gd name="connsiteX2" fmla="*/ 4871196 w 4896441"/>
              <a:gd name="connsiteY2" fmla="*/ 2578145 h 5149895"/>
              <a:gd name="connsiteX3" fmla="*/ 2435598 w 4896441"/>
              <a:gd name="connsiteY3" fmla="*/ 5149895 h 5149895"/>
              <a:gd name="connsiteX4" fmla="*/ 0 w 4896441"/>
              <a:gd name="connsiteY4" fmla="*/ 5149895 h 5149895"/>
              <a:gd name="connsiteX5" fmla="*/ 0 w 4896441"/>
              <a:gd name="connsiteY5" fmla="*/ 6395 h 5149895"/>
              <a:gd name="connsiteX0" fmla="*/ 0 w 5245692"/>
              <a:gd name="connsiteY0" fmla="*/ 6395 h 5149895"/>
              <a:gd name="connsiteX1" fmla="*/ 1086379 w 5245692"/>
              <a:gd name="connsiteY1" fmla="*/ 0 h 5149895"/>
              <a:gd name="connsiteX2" fmla="*/ 4871196 w 5245692"/>
              <a:gd name="connsiteY2" fmla="*/ 2578145 h 5149895"/>
              <a:gd name="connsiteX3" fmla="*/ 4194059 w 5245692"/>
              <a:gd name="connsiteY3" fmla="*/ 5130712 h 5149895"/>
              <a:gd name="connsiteX4" fmla="*/ 0 w 5245692"/>
              <a:gd name="connsiteY4" fmla="*/ 5149895 h 5149895"/>
              <a:gd name="connsiteX5" fmla="*/ 0 w 5245692"/>
              <a:gd name="connsiteY5" fmla="*/ 6395 h 5149895"/>
              <a:gd name="connsiteX0" fmla="*/ 0 w 4919595"/>
              <a:gd name="connsiteY0" fmla="*/ 6395 h 5149895"/>
              <a:gd name="connsiteX1" fmla="*/ 1086379 w 4919595"/>
              <a:gd name="connsiteY1" fmla="*/ 0 h 5149895"/>
              <a:gd name="connsiteX2" fmla="*/ 4180600 w 4919595"/>
              <a:gd name="connsiteY2" fmla="*/ 1810816 h 5149895"/>
              <a:gd name="connsiteX3" fmla="*/ 4194059 w 4919595"/>
              <a:gd name="connsiteY3" fmla="*/ 5130712 h 5149895"/>
              <a:gd name="connsiteX4" fmla="*/ 0 w 4919595"/>
              <a:gd name="connsiteY4" fmla="*/ 5149895 h 5149895"/>
              <a:gd name="connsiteX5" fmla="*/ 0 w 4919595"/>
              <a:gd name="connsiteY5" fmla="*/ 6395 h 5149895"/>
              <a:gd name="connsiteX0" fmla="*/ 0 w 4852073"/>
              <a:gd name="connsiteY0" fmla="*/ 6395 h 5149895"/>
              <a:gd name="connsiteX1" fmla="*/ 1086379 w 4852073"/>
              <a:gd name="connsiteY1" fmla="*/ 0 h 5149895"/>
              <a:gd name="connsiteX2" fmla="*/ 4180600 w 4852073"/>
              <a:gd name="connsiteY2" fmla="*/ 1810816 h 5149895"/>
              <a:gd name="connsiteX3" fmla="*/ 4194059 w 4852073"/>
              <a:gd name="connsiteY3" fmla="*/ 5130712 h 5149895"/>
              <a:gd name="connsiteX4" fmla="*/ 0 w 4852073"/>
              <a:gd name="connsiteY4" fmla="*/ 5149895 h 5149895"/>
              <a:gd name="connsiteX5" fmla="*/ 0 w 4852073"/>
              <a:gd name="connsiteY5" fmla="*/ 6395 h 5149895"/>
              <a:gd name="connsiteX0" fmla="*/ 0 w 4823666"/>
              <a:gd name="connsiteY0" fmla="*/ 6395 h 5149895"/>
              <a:gd name="connsiteX1" fmla="*/ 1086379 w 4823666"/>
              <a:gd name="connsiteY1" fmla="*/ 0 h 5149895"/>
              <a:gd name="connsiteX2" fmla="*/ 4180600 w 4823666"/>
              <a:gd name="connsiteY2" fmla="*/ 1810816 h 5149895"/>
              <a:gd name="connsiteX3" fmla="*/ 4194059 w 4823666"/>
              <a:gd name="connsiteY3" fmla="*/ 5130712 h 5149895"/>
              <a:gd name="connsiteX4" fmla="*/ 0 w 4823666"/>
              <a:gd name="connsiteY4" fmla="*/ 5149895 h 5149895"/>
              <a:gd name="connsiteX5" fmla="*/ 0 w 4823666"/>
              <a:gd name="connsiteY5" fmla="*/ 6395 h 5149895"/>
              <a:gd name="connsiteX0" fmla="*/ 0 w 4684504"/>
              <a:gd name="connsiteY0" fmla="*/ 6395 h 5149895"/>
              <a:gd name="connsiteX1" fmla="*/ 1086379 w 4684504"/>
              <a:gd name="connsiteY1" fmla="*/ 0 h 5149895"/>
              <a:gd name="connsiteX2" fmla="*/ 3553948 w 4684504"/>
              <a:gd name="connsiteY2" fmla="*/ 1280080 h 5149895"/>
              <a:gd name="connsiteX3" fmla="*/ 4194059 w 4684504"/>
              <a:gd name="connsiteY3" fmla="*/ 5130712 h 5149895"/>
              <a:gd name="connsiteX4" fmla="*/ 0 w 4684504"/>
              <a:gd name="connsiteY4" fmla="*/ 5149895 h 5149895"/>
              <a:gd name="connsiteX5" fmla="*/ 0 w 4684504"/>
              <a:gd name="connsiteY5" fmla="*/ 6395 h 5149895"/>
              <a:gd name="connsiteX0" fmla="*/ 0 w 4752958"/>
              <a:gd name="connsiteY0" fmla="*/ 6395 h 5149895"/>
              <a:gd name="connsiteX1" fmla="*/ 1086379 w 4752958"/>
              <a:gd name="connsiteY1" fmla="*/ 0 h 5149895"/>
              <a:gd name="connsiteX2" fmla="*/ 3553948 w 4752958"/>
              <a:gd name="connsiteY2" fmla="*/ 1280080 h 5149895"/>
              <a:gd name="connsiteX3" fmla="*/ 4194059 w 4752958"/>
              <a:gd name="connsiteY3" fmla="*/ 5130712 h 5149895"/>
              <a:gd name="connsiteX4" fmla="*/ 0 w 4752958"/>
              <a:gd name="connsiteY4" fmla="*/ 5149895 h 5149895"/>
              <a:gd name="connsiteX5" fmla="*/ 0 w 4752958"/>
              <a:gd name="connsiteY5" fmla="*/ 6395 h 5149895"/>
              <a:gd name="connsiteX0" fmla="*/ 0 w 4355987"/>
              <a:gd name="connsiteY0" fmla="*/ 6395 h 5149895"/>
              <a:gd name="connsiteX1" fmla="*/ 1086379 w 4355987"/>
              <a:gd name="connsiteY1" fmla="*/ 0 h 5149895"/>
              <a:gd name="connsiteX2" fmla="*/ 3553948 w 4355987"/>
              <a:gd name="connsiteY2" fmla="*/ 1280080 h 5149895"/>
              <a:gd name="connsiteX3" fmla="*/ 4194059 w 4355987"/>
              <a:gd name="connsiteY3" fmla="*/ 5130712 h 5149895"/>
              <a:gd name="connsiteX4" fmla="*/ 0 w 4355987"/>
              <a:gd name="connsiteY4" fmla="*/ 5149895 h 5149895"/>
              <a:gd name="connsiteX5" fmla="*/ 0 w 4355987"/>
              <a:gd name="connsiteY5" fmla="*/ 6395 h 5149895"/>
              <a:gd name="connsiteX0" fmla="*/ 0 w 4342563"/>
              <a:gd name="connsiteY0" fmla="*/ 6395 h 5149895"/>
              <a:gd name="connsiteX1" fmla="*/ 1086379 w 4342563"/>
              <a:gd name="connsiteY1" fmla="*/ 0 h 5149895"/>
              <a:gd name="connsiteX2" fmla="*/ 3553948 w 4342563"/>
              <a:gd name="connsiteY2" fmla="*/ 1280080 h 5149895"/>
              <a:gd name="connsiteX3" fmla="*/ 4194059 w 4342563"/>
              <a:gd name="connsiteY3" fmla="*/ 5130712 h 5149895"/>
              <a:gd name="connsiteX4" fmla="*/ 0 w 4342563"/>
              <a:gd name="connsiteY4" fmla="*/ 5149895 h 5149895"/>
              <a:gd name="connsiteX5" fmla="*/ 0 w 4342563"/>
              <a:gd name="connsiteY5" fmla="*/ 6395 h 5149895"/>
              <a:gd name="connsiteX0" fmla="*/ 0 w 4324549"/>
              <a:gd name="connsiteY0" fmla="*/ 6395 h 5149895"/>
              <a:gd name="connsiteX1" fmla="*/ 1086379 w 4324549"/>
              <a:gd name="connsiteY1" fmla="*/ 0 h 5149895"/>
              <a:gd name="connsiteX2" fmla="*/ 3413271 w 4324549"/>
              <a:gd name="connsiteY2" fmla="*/ 1491096 h 5149895"/>
              <a:gd name="connsiteX3" fmla="*/ 4194059 w 4324549"/>
              <a:gd name="connsiteY3" fmla="*/ 5130712 h 5149895"/>
              <a:gd name="connsiteX4" fmla="*/ 0 w 4324549"/>
              <a:gd name="connsiteY4" fmla="*/ 5149895 h 5149895"/>
              <a:gd name="connsiteX5" fmla="*/ 0 w 4324549"/>
              <a:gd name="connsiteY5" fmla="*/ 6395 h 5149895"/>
              <a:gd name="connsiteX0" fmla="*/ 0 w 4309724"/>
              <a:gd name="connsiteY0" fmla="*/ 12790 h 5156290"/>
              <a:gd name="connsiteX1" fmla="*/ 2416415 w 4309724"/>
              <a:gd name="connsiteY1" fmla="*/ 0 h 5156290"/>
              <a:gd name="connsiteX2" fmla="*/ 3413271 w 4309724"/>
              <a:gd name="connsiteY2" fmla="*/ 1497491 h 5156290"/>
              <a:gd name="connsiteX3" fmla="*/ 4194059 w 4309724"/>
              <a:gd name="connsiteY3" fmla="*/ 5137107 h 5156290"/>
              <a:gd name="connsiteX4" fmla="*/ 0 w 4309724"/>
              <a:gd name="connsiteY4" fmla="*/ 5156290 h 5156290"/>
              <a:gd name="connsiteX5" fmla="*/ 0 w 4309724"/>
              <a:gd name="connsiteY5" fmla="*/ 12790 h 5156290"/>
              <a:gd name="connsiteX0" fmla="*/ 0 w 4309724"/>
              <a:gd name="connsiteY0" fmla="*/ 12790 h 5156290"/>
              <a:gd name="connsiteX1" fmla="*/ 2416415 w 4309724"/>
              <a:gd name="connsiteY1" fmla="*/ 0 h 5156290"/>
              <a:gd name="connsiteX2" fmla="*/ 3413271 w 4309724"/>
              <a:gd name="connsiteY2" fmla="*/ 1497491 h 5156290"/>
              <a:gd name="connsiteX3" fmla="*/ 4194059 w 4309724"/>
              <a:gd name="connsiteY3" fmla="*/ 5137107 h 5156290"/>
              <a:gd name="connsiteX4" fmla="*/ 0 w 4309724"/>
              <a:gd name="connsiteY4" fmla="*/ 5156290 h 5156290"/>
              <a:gd name="connsiteX5" fmla="*/ 0 w 4309724"/>
              <a:gd name="connsiteY5" fmla="*/ 12790 h 5156290"/>
              <a:gd name="connsiteX0" fmla="*/ 0 w 4323344"/>
              <a:gd name="connsiteY0" fmla="*/ 12790 h 5156290"/>
              <a:gd name="connsiteX1" fmla="*/ 2416415 w 4323344"/>
              <a:gd name="connsiteY1" fmla="*/ 0 h 5156290"/>
              <a:gd name="connsiteX2" fmla="*/ 3547554 w 4323344"/>
              <a:gd name="connsiteY2" fmla="*/ 1484702 h 5156290"/>
              <a:gd name="connsiteX3" fmla="*/ 4194059 w 4323344"/>
              <a:gd name="connsiteY3" fmla="*/ 5137107 h 5156290"/>
              <a:gd name="connsiteX4" fmla="*/ 0 w 4323344"/>
              <a:gd name="connsiteY4" fmla="*/ 5156290 h 5156290"/>
              <a:gd name="connsiteX5" fmla="*/ 0 w 4323344"/>
              <a:gd name="connsiteY5" fmla="*/ 12790 h 5156290"/>
              <a:gd name="connsiteX0" fmla="*/ 0 w 4347914"/>
              <a:gd name="connsiteY0" fmla="*/ 12790 h 5156290"/>
              <a:gd name="connsiteX1" fmla="*/ 2416415 w 4347914"/>
              <a:gd name="connsiteY1" fmla="*/ 0 h 5156290"/>
              <a:gd name="connsiteX2" fmla="*/ 3547554 w 4347914"/>
              <a:gd name="connsiteY2" fmla="*/ 1484702 h 5156290"/>
              <a:gd name="connsiteX3" fmla="*/ 4194059 w 4347914"/>
              <a:gd name="connsiteY3" fmla="*/ 5137107 h 5156290"/>
              <a:gd name="connsiteX4" fmla="*/ 0 w 4347914"/>
              <a:gd name="connsiteY4" fmla="*/ 5156290 h 5156290"/>
              <a:gd name="connsiteX5" fmla="*/ 0 w 4347914"/>
              <a:gd name="connsiteY5" fmla="*/ 12790 h 5156290"/>
              <a:gd name="connsiteX0" fmla="*/ 0 w 4351928"/>
              <a:gd name="connsiteY0" fmla="*/ 12790 h 5156290"/>
              <a:gd name="connsiteX1" fmla="*/ 2416415 w 4351928"/>
              <a:gd name="connsiteY1" fmla="*/ 0 h 5156290"/>
              <a:gd name="connsiteX2" fmla="*/ 3573131 w 4351928"/>
              <a:gd name="connsiteY2" fmla="*/ 1452730 h 5156290"/>
              <a:gd name="connsiteX3" fmla="*/ 4194059 w 4351928"/>
              <a:gd name="connsiteY3" fmla="*/ 5137107 h 5156290"/>
              <a:gd name="connsiteX4" fmla="*/ 0 w 4351928"/>
              <a:gd name="connsiteY4" fmla="*/ 5156290 h 5156290"/>
              <a:gd name="connsiteX5" fmla="*/ 0 w 4351928"/>
              <a:gd name="connsiteY5" fmla="*/ 12790 h 5156290"/>
              <a:gd name="connsiteX0" fmla="*/ 0 w 4325152"/>
              <a:gd name="connsiteY0" fmla="*/ 12790 h 5156290"/>
              <a:gd name="connsiteX1" fmla="*/ 2480359 w 4325152"/>
              <a:gd name="connsiteY1" fmla="*/ 0 h 5156290"/>
              <a:gd name="connsiteX2" fmla="*/ 3573131 w 4325152"/>
              <a:gd name="connsiteY2" fmla="*/ 1452730 h 5156290"/>
              <a:gd name="connsiteX3" fmla="*/ 4194059 w 4325152"/>
              <a:gd name="connsiteY3" fmla="*/ 5137107 h 5156290"/>
              <a:gd name="connsiteX4" fmla="*/ 0 w 4325152"/>
              <a:gd name="connsiteY4" fmla="*/ 5156290 h 5156290"/>
              <a:gd name="connsiteX5" fmla="*/ 0 w 4325152"/>
              <a:gd name="connsiteY5" fmla="*/ 12790 h 5156290"/>
              <a:gd name="connsiteX0" fmla="*/ 0 w 4316181"/>
              <a:gd name="connsiteY0" fmla="*/ 12790 h 5156290"/>
              <a:gd name="connsiteX1" fmla="*/ 2480359 w 4316181"/>
              <a:gd name="connsiteY1" fmla="*/ 0 h 5156290"/>
              <a:gd name="connsiteX2" fmla="*/ 3573131 w 4316181"/>
              <a:gd name="connsiteY2" fmla="*/ 1452730 h 5156290"/>
              <a:gd name="connsiteX3" fmla="*/ 4194059 w 4316181"/>
              <a:gd name="connsiteY3" fmla="*/ 5137107 h 5156290"/>
              <a:gd name="connsiteX4" fmla="*/ 0 w 4316181"/>
              <a:gd name="connsiteY4" fmla="*/ 5156290 h 5156290"/>
              <a:gd name="connsiteX5" fmla="*/ 0 w 4316181"/>
              <a:gd name="connsiteY5" fmla="*/ 12790 h 5156290"/>
              <a:gd name="connsiteX0" fmla="*/ 0 w 4327925"/>
              <a:gd name="connsiteY0" fmla="*/ 12790 h 5156290"/>
              <a:gd name="connsiteX1" fmla="*/ 2480359 w 4327925"/>
              <a:gd name="connsiteY1" fmla="*/ 0 h 5156290"/>
              <a:gd name="connsiteX2" fmla="*/ 3573131 w 4327925"/>
              <a:gd name="connsiteY2" fmla="*/ 1452730 h 5156290"/>
              <a:gd name="connsiteX3" fmla="*/ 4194059 w 4327925"/>
              <a:gd name="connsiteY3" fmla="*/ 5137107 h 5156290"/>
              <a:gd name="connsiteX4" fmla="*/ 0 w 4327925"/>
              <a:gd name="connsiteY4" fmla="*/ 5156290 h 5156290"/>
              <a:gd name="connsiteX5" fmla="*/ 0 w 4327925"/>
              <a:gd name="connsiteY5" fmla="*/ 12790 h 5156290"/>
              <a:gd name="connsiteX0" fmla="*/ 0 w 4342548"/>
              <a:gd name="connsiteY0" fmla="*/ 12790 h 5156290"/>
              <a:gd name="connsiteX1" fmla="*/ 2480359 w 4342548"/>
              <a:gd name="connsiteY1" fmla="*/ 0 h 5156290"/>
              <a:gd name="connsiteX2" fmla="*/ 3573131 w 4342548"/>
              <a:gd name="connsiteY2" fmla="*/ 1452730 h 5156290"/>
              <a:gd name="connsiteX3" fmla="*/ 4194059 w 4342548"/>
              <a:gd name="connsiteY3" fmla="*/ 5137107 h 5156290"/>
              <a:gd name="connsiteX4" fmla="*/ 0 w 4342548"/>
              <a:gd name="connsiteY4" fmla="*/ 5156290 h 5156290"/>
              <a:gd name="connsiteX5" fmla="*/ 0 w 4342548"/>
              <a:gd name="connsiteY5" fmla="*/ 12790 h 5156290"/>
              <a:gd name="connsiteX0" fmla="*/ 0 w 4940254"/>
              <a:gd name="connsiteY0" fmla="*/ 12790 h 5162685"/>
              <a:gd name="connsiteX1" fmla="*/ 2480359 w 4940254"/>
              <a:gd name="connsiteY1" fmla="*/ 0 h 5162685"/>
              <a:gd name="connsiteX2" fmla="*/ 3573131 w 4940254"/>
              <a:gd name="connsiteY2" fmla="*/ 1452730 h 5162685"/>
              <a:gd name="connsiteX3" fmla="*/ 4852683 w 4940254"/>
              <a:gd name="connsiteY3" fmla="*/ 5162685 h 5162685"/>
              <a:gd name="connsiteX4" fmla="*/ 0 w 4940254"/>
              <a:gd name="connsiteY4" fmla="*/ 5156290 h 5162685"/>
              <a:gd name="connsiteX5" fmla="*/ 0 w 4940254"/>
              <a:gd name="connsiteY5" fmla="*/ 12790 h 5162685"/>
              <a:gd name="connsiteX0" fmla="*/ 0 w 4852683"/>
              <a:gd name="connsiteY0" fmla="*/ 12790 h 5162685"/>
              <a:gd name="connsiteX1" fmla="*/ 2480359 w 4852683"/>
              <a:gd name="connsiteY1" fmla="*/ 0 h 5162685"/>
              <a:gd name="connsiteX2" fmla="*/ 3573131 w 4852683"/>
              <a:gd name="connsiteY2" fmla="*/ 145273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480359 w 4852683"/>
              <a:gd name="connsiteY1" fmla="*/ 0 h 5162685"/>
              <a:gd name="connsiteX2" fmla="*/ 3573131 w 4852683"/>
              <a:gd name="connsiteY2" fmla="*/ 145273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480359 w 4852683"/>
              <a:gd name="connsiteY1" fmla="*/ 0 h 5162685"/>
              <a:gd name="connsiteX2" fmla="*/ 3573131 w 4852683"/>
              <a:gd name="connsiteY2" fmla="*/ 1593407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48035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788739"/>
              <a:gd name="connsiteY0" fmla="*/ 12790 h 5169080"/>
              <a:gd name="connsiteX1" fmla="*/ 2525119 w 4788739"/>
              <a:gd name="connsiteY1" fmla="*/ 0 h 5169080"/>
              <a:gd name="connsiteX2" fmla="*/ 3624287 w 4788739"/>
              <a:gd name="connsiteY2" fmla="*/ 1555040 h 5169080"/>
              <a:gd name="connsiteX3" fmla="*/ 4788739 w 4788739"/>
              <a:gd name="connsiteY3" fmla="*/ 5169080 h 5169080"/>
              <a:gd name="connsiteX4" fmla="*/ 0 w 4788739"/>
              <a:gd name="connsiteY4" fmla="*/ 5156290 h 5169080"/>
              <a:gd name="connsiteX5" fmla="*/ 0 w 4788739"/>
              <a:gd name="connsiteY5" fmla="*/ 12790 h 5169080"/>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598709 w 4839894"/>
              <a:gd name="connsiteY2" fmla="*/ 1459124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598709 w 4839894"/>
              <a:gd name="connsiteY2" fmla="*/ 1459124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598709 w 4839894"/>
              <a:gd name="connsiteY2" fmla="*/ 1459124 h 5156292"/>
              <a:gd name="connsiteX3" fmla="*/ 4839894 w 4839894"/>
              <a:gd name="connsiteY3" fmla="*/ 5156292 h 5156292"/>
              <a:gd name="connsiteX4" fmla="*/ 0 w 4839894"/>
              <a:gd name="connsiteY4" fmla="*/ 5156290 h 5156292"/>
              <a:gd name="connsiteX5" fmla="*/ 0 w 4839894"/>
              <a:gd name="connsiteY5" fmla="*/ 12790 h 5156292"/>
              <a:gd name="connsiteX0" fmla="*/ 0 w 4699218"/>
              <a:gd name="connsiteY0" fmla="*/ 12790 h 5156290"/>
              <a:gd name="connsiteX1" fmla="*/ 2525119 w 4699218"/>
              <a:gd name="connsiteY1" fmla="*/ 0 h 5156290"/>
              <a:gd name="connsiteX2" fmla="*/ 3598709 w 4699218"/>
              <a:gd name="connsiteY2" fmla="*/ 1459124 h 5156290"/>
              <a:gd name="connsiteX3" fmla="*/ 4699218 w 4699218"/>
              <a:gd name="connsiteY3" fmla="*/ 5149897 h 5156290"/>
              <a:gd name="connsiteX4" fmla="*/ 0 w 4699218"/>
              <a:gd name="connsiteY4" fmla="*/ 5156290 h 5156290"/>
              <a:gd name="connsiteX5" fmla="*/ 0 w 4699218"/>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6396 h 5149896"/>
              <a:gd name="connsiteX1" fmla="*/ 2544302 w 4846289"/>
              <a:gd name="connsiteY1" fmla="*/ 0 h 5149896"/>
              <a:gd name="connsiteX2" fmla="*/ 3598709 w 4846289"/>
              <a:gd name="connsiteY2" fmla="*/ 1452730 h 5149896"/>
              <a:gd name="connsiteX3" fmla="*/ 4846289 w 4846289"/>
              <a:gd name="connsiteY3" fmla="*/ 5143503 h 5149896"/>
              <a:gd name="connsiteX4" fmla="*/ 0 w 4846289"/>
              <a:gd name="connsiteY4" fmla="*/ 5149896 h 5149896"/>
              <a:gd name="connsiteX5" fmla="*/ 0 w 4846289"/>
              <a:gd name="connsiteY5" fmla="*/ 6396 h 5149896"/>
              <a:gd name="connsiteX0" fmla="*/ 0 w 4846289"/>
              <a:gd name="connsiteY0" fmla="*/ 6396 h 5149896"/>
              <a:gd name="connsiteX1" fmla="*/ 2544302 w 4846289"/>
              <a:gd name="connsiteY1" fmla="*/ 0 h 5149896"/>
              <a:gd name="connsiteX2" fmla="*/ 3598709 w 4846289"/>
              <a:gd name="connsiteY2" fmla="*/ 1452730 h 5149896"/>
              <a:gd name="connsiteX3" fmla="*/ 4846289 w 4846289"/>
              <a:gd name="connsiteY3" fmla="*/ 5143503 h 5149896"/>
              <a:gd name="connsiteX4" fmla="*/ 0 w 4846289"/>
              <a:gd name="connsiteY4" fmla="*/ 5149896 h 5149896"/>
              <a:gd name="connsiteX5" fmla="*/ 0 w 4846289"/>
              <a:gd name="connsiteY5" fmla="*/ 6396 h 514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6289" h="5149896">
                <a:moveTo>
                  <a:pt x="0" y="6396"/>
                </a:moveTo>
                <a:lnTo>
                  <a:pt x="2544302" y="0"/>
                </a:lnTo>
                <a:cubicBezTo>
                  <a:pt x="2527437" y="12789"/>
                  <a:pt x="3144707" y="640241"/>
                  <a:pt x="3598709" y="1452730"/>
                </a:cubicBezTo>
                <a:cubicBezTo>
                  <a:pt x="4052711" y="2265219"/>
                  <a:pt x="4567254" y="3487352"/>
                  <a:pt x="4846289" y="5143503"/>
                </a:cubicBezTo>
                <a:lnTo>
                  <a:pt x="0" y="5149896"/>
                </a:lnTo>
                <a:lnTo>
                  <a:pt x="0" y="6396"/>
                </a:lnTo>
                <a:close/>
              </a:path>
            </a:pathLst>
          </a:custGeom>
          <a:solidFill>
            <a:schemeClr val="bg2">
              <a:lumMod val="40000"/>
              <a:lumOff val="60000"/>
            </a:schemeClr>
          </a:solidFill>
        </p:spPr>
        <p:txBody>
          <a:bodyPr/>
          <a:lstStyle/>
          <a:p>
            <a:r>
              <a:rPr lang="en-US"/>
              <a:t>Click icon to add picture</a:t>
            </a:r>
            <a:endParaRPr lang="en-US" dirty="0"/>
          </a:p>
        </p:txBody>
      </p:sp>
      <p:sp>
        <p:nvSpPr>
          <p:cNvPr id="4" name="Title 1">
            <a:extLst>
              <a:ext uri="{FF2B5EF4-FFF2-40B4-BE49-F238E27FC236}">
                <a16:creationId xmlns:a16="http://schemas.microsoft.com/office/drawing/2014/main" id="{2235636D-6975-F7F3-72F9-920B30EFC0F0}"/>
              </a:ext>
            </a:extLst>
          </p:cNvPr>
          <p:cNvSpPr>
            <a:spLocks noGrp="1"/>
          </p:cNvSpPr>
          <p:nvPr>
            <p:ph type="title"/>
          </p:nvPr>
        </p:nvSpPr>
        <p:spPr>
          <a:xfrm>
            <a:off x="5229225" y="460514"/>
            <a:ext cx="2838450" cy="1295400"/>
          </a:xfrm>
        </p:spPr>
        <p:txBody>
          <a:bodyPr lIns="0" tIns="0" rIns="0" bIns="0" anchor="b" anchorCtr="0">
            <a:noAutofit/>
          </a:bodyPr>
          <a:lstStyle>
            <a:lvl1pPr>
              <a:defRPr sz="2200" b="1" spc="-100" baseline="0"/>
            </a:lvl1pPr>
          </a:lstStyle>
          <a:p>
            <a:r>
              <a:rPr lang="en-US"/>
              <a:t>Click to edit Master title style</a:t>
            </a:r>
            <a:endParaRPr lang="en-US" dirty="0"/>
          </a:p>
        </p:txBody>
      </p:sp>
      <p:sp>
        <p:nvSpPr>
          <p:cNvPr id="6" name="Text Placeholder 8">
            <a:extLst>
              <a:ext uri="{FF2B5EF4-FFF2-40B4-BE49-F238E27FC236}">
                <a16:creationId xmlns:a16="http://schemas.microsoft.com/office/drawing/2014/main" id="{6D5D2AD6-68D7-0EC3-BE3A-999AE4BB265E}"/>
              </a:ext>
            </a:extLst>
          </p:cNvPr>
          <p:cNvSpPr>
            <a:spLocks noGrp="1"/>
          </p:cNvSpPr>
          <p:nvPr>
            <p:ph type="body" sz="quarter" idx="13" hasCustomPrompt="1"/>
          </p:nvPr>
        </p:nvSpPr>
        <p:spPr>
          <a:xfrm>
            <a:off x="5229225" y="1921014"/>
            <a:ext cx="2838450" cy="1665754"/>
          </a:xfrm>
        </p:spPr>
        <p:txBody>
          <a:bodyPr lIns="0" tIns="0" rIns="0" bIns="0">
            <a:noAutofit/>
          </a:bodyPr>
          <a:lstStyle>
            <a:lvl1pPr marL="0" indent="0">
              <a:lnSpc>
                <a:spcPct val="100000"/>
              </a:lnSpc>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1" name="Footer Placeholder 18">
            <a:extLst>
              <a:ext uri="{FF2B5EF4-FFF2-40B4-BE49-F238E27FC236}">
                <a16:creationId xmlns:a16="http://schemas.microsoft.com/office/drawing/2014/main" id="{C37271A1-17CA-E074-5BAC-63C92EB88D8D}"/>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1"/>
                </a:solidFill>
              </a:defRPr>
            </a:lvl1pPr>
          </a:lstStyle>
          <a:p>
            <a:r>
              <a:rPr lang="en-US"/>
              <a:t>Clean Cities and Communities</a:t>
            </a:r>
            <a:endParaRPr lang="en-US" dirty="0"/>
          </a:p>
        </p:txBody>
      </p:sp>
      <p:sp>
        <p:nvSpPr>
          <p:cNvPr id="12" name="Slide Number Placeholder 19">
            <a:extLst>
              <a:ext uri="{FF2B5EF4-FFF2-40B4-BE49-F238E27FC236}">
                <a16:creationId xmlns:a16="http://schemas.microsoft.com/office/drawing/2014/main" id="{B08A7988-95BD-6570-B601-F30BD64862FF}"/>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1"/>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1041821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4F517-532C-E3D1-215C-DC374461A206}"/>
              </a:ext>
            </a:extLst>
          </p:cNvPr>
          <p:cNvSpPr>
            <a:spLocks noGrp="1"/>
          </p:cNvSpPr>
          <p:nvPr>
            <p:ph type="title"/>
          </p:nvPr>
        </p:nvSpPr>
        <p:spPr>
          <a:xfrm>
            <a:off x="552077" y="1807699"/>
            <a:ext cx="2994069" cy="1420838"/>
          </a:xfrm>
        </p:spPr>
        <p:txBody>
          <a:bodyPr lIns="0" tIns="0" rIns="0" bIns="0" anchor="b" anchorCtr="0">
            <a:noAutofit/>
          </a:bodyPr>
          <a:lstStyle>
            <a:lvl1pPr>
              <a:lnSpc>
                <a:spcPts val="3000"/>
              </a:lnSpc>
              <a:spcAft>
                <a:spcPts val="1200"/>
              </a:spcAft>
              <a:defRPr sz="2800" b="1" spc="-100" baseline="0"/>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43E42DF0-9C66-4843-38F9-E83F98DE2E64}"/>
              </a:ext>
            </a:extLst>
          </p:cNvPr>
          <p:cNvSpPr>
            <a:spLocks noGrp="1"/>
          </p:cNvSpPr>
          <p:nvPr>
            <p:ph type="body" sz="quarter" idx="11"/>
          </p:nvPr>
        </p:nvSpPr>
        <p:spPr>
          <a:xfrm>
            <a:off x="555296" y="3552680"/>
            <a:ext cx="2990850" cy="731838"/>
          </a:xfrm>
        </p:spPr>
        <p:txBody>
          <a:bodyPr lIns="0" tIns="0" rIns="0" bIns="0">
            <a:noAutofit/>
          </a:bodyPr>
          <a:lstStyle>
            <a:lvl1pPr marL="0" indent="0">
              <a:buNone/>
              <a:defRPr sz="1400"/>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a:t>Click to edit Master text styles</a:t>
            </a:r>
          </a:p>
        </p:txBody>
      </p:sp>
      <p:sp>
        <p:nvSpPr>
          <p:cNvPr id="19" name="Rectangle 18">
            <a:extLst>
              <a:ext uri="{FF2B5EF4-FFF2-40B4-BE49-F238E27FC236}">
                <a16:creationId xmlns:a16="http://schemas.microsoft.com/office/drawing/2014/main" id="{F6F43F72-DB3E-ADBD-BA3D-ED943365FAE6}"/>
              </a:ext>
            </a:extLst>
          </p:cNvPr>
          <p:cNvSpPr/>
          <p:nvPr userDrawn="1"/>
        </p:nvSpPr>
        <p:spPr>
          <a:xfrm>
            <a:off x="4114800" y="0"/>
            <a:ext cx="5029200" cy="5143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logo for a company&#10;&#10;Description automatically generated">
            <a:extLst>
              <a:ext uri="{FF2B5EF4-FFF2-40B4-BE49-F238E27FC236}">
                <a16:creationId xmlns:a16="http://schemas.microsoft.com/office/drawing/2014/main" id="{62578D50-E74B-24AD-F0E7-AC31E6E9382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52077" y="348654"/>
            <a:ext cx="2721748" cy="1020656"/>
          </a:xfrm>
          <a:prstGeom prst="rect">
            <a:avLst/>
          </a:prstGeom>
        </p:spPr>
      </p:pic>
      <p:sp>
        <p:nvSpPr>
          <p:cNvPr id="3" name="Picture Placeholder 2">
            <a:extLst>
              <a:ext uri="{FF2B5EF4-FFF2-40B4-BE49-F238E27FC236}">
                <a16:creationId xmlns:a16="http://schemas.microsoft.com/office/drawing/2014/main" id="{53C05938-0A78-EC73-B38D-0434C991A870}"/>
              </a:ext>
            </a:extLst>
          </p:cNvPr>
          <p:cNvSpPr>
            <a:spLocks noGrp="1"/>
          </p:cNvSpPr>
          <p:nvPr>
            <p:ph type="pic" sz="quarter" idx="12"/>
          </p:nvPr>
        </p:nvSpPr>
        <p:spPr>
          <a:xfrm>
            <a:off x="4265080" y="-34599"/>
            <a:ext cx="4878920" cy="5178099"/>
          </a:xfrm>
          <a:custGeom>
            <a:avLst/>
            <a:gdLst>
              <a:gd name="connsiteX0" fmla="*/ 2260226 w 4846320"/>
              <a:gd name="connsiteY0" fmla="*/ 0 h 5143500"/>
              <a:gd name="connsiteX1" fmla="*/ 4846320 w 4846320"/>
              <a:gd name="connsiteY1" fmla="*/ 0 h 5143500"/>
              <a:gd name="connsiteX2" fmla="*/ 4846320 w 4846320"/>
              <a:gd name="connsiteY2" fmla="*/ 5143500 h 5143500"/>
              <a:gd name="connsiteX3" fmla="*/ 0 w 4846320"/>
              <a:gd name="connsiteY3" fmla="*/ 5143500 h 5143500"/>
              <a:gd name="connsiteX4" fmla="*/ 2003487 w 4846320"/>
              <a:gd name="connsiteY4" fmla="*/ 303609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6320" h="5143500">
                <a:moveTo>
                  <a:pt x="2260226" y="0"/>
                </a:moveTo>
                <a:lnTo>
                  <a:pt x="4846320" y="0"/>
                </a:lnTo>
                <a:lnTo>
                  <a:pt x="4846320" y="5143500"/>
                </a:lnTo>
                <a:lnTo>
                  <a:pt x="0" y="5143500"/>
                </a:lnTo>
                <a:cubicBezTo>
                  <a:pt x="264319" y="3905250"/>
                  <a:pt x="655886" y="1990576"/>
                  <a:pt x="2003487" y="303609"/>
                </a:cubicBezTo>
                <a:close/>
              </a:path>
            </a:pathLst>
          </a:custGeom>
          <a:solidFill>
            <a:schemeClr val="bg2">
              <a:lumMod val="40000"/>
              <a:lumOff val="60000"/>
            </a:schemeClr>
          </a:solidFill>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39588516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Photo Slide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B16C9C-92A9-3203-4952-0F487DEE083F}"/>
              </a:ext>
            </a:extLst>
          </p:cNvPr>
          <p:cNvSpPr/>
          <p:nvPr userDrawn="1"/>
        </p:nvSpPr>
        <p:spPr>
          <a:xfrm>
            <a:off x="0" y="0"/>
            <a:ext cx="9144000" cy="5143500"/>
          </a:xfrm>
          <a:prstGeom prst="rect">
            <a:avLst/>
          </a:prstGeom>
          <a:solidFill>
            <a:srgbClr val="8DC6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6F43F72-DB3E-ADBD-BA3D-ED943365FAE6}"/>
              </a:ext>
            </a:extLst>
          </p:cNvPr>
          <p:cNvSpPr/>
          <p:nvPr userDrawn="1"/>
        </p:nvSpPr>
        <p:spPr>
          <a:xfrm>
            <a:off x="4114800" y="0"/>
            <a:ext cx="5029200" cy="5143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1">
            <a:extLst>
              <a:ext uri="{FF2B5EF4-FFF2-40B4-BE49-F238E27FC236}">
                <a16:creationId xmlns:a16="http://schemas.microsoft.com/office/drawing/2014/main" id="{7F06FD26-CE5C-15FD-8C25-AAA1060D946F}"/>
              </a:ext>
            </a:extLst>
          </p:cNvPr>
          <p:cNvSpPr>
            <a:spLocks noGrp="1"/>
          </p:cNvSpPr>
          <p:nvPr>
            <p:ph type="pic" sz="quarter" idx="12"/>
          </p:nvPr>
        </p:nvSpPr>
        <p:spPr>
          <a:xfrm>
            <a:off x="4265080" y="-34599"/>
            <a:ext cx="4878920" cy="5178099"/>
          </a:xfrm>
          <a:custGeom>
            <a:avLst/>
            <a:gdLst>
              <a:gd name="connsiteX0" fmla="*/ 2260226 w 4846320"/>
              <a:gd name="connsiteY0" fmla="*/ 0 h 5143500"/>
              <a:gd name="connsiteX1" fmla="*/ 4846320 w 4846320"/>
              <a:gd name="connsiteY1" fmla="*/ 0 h 5143500"/>
              <a:gd name="connsiteX2" fmla="*/ 4846320 w 4846320"/>
              <a:gd name="connsiteY2" fmla="*/ 5143500 h 5143500"/>
              <a:gd name="connsiteX3" fmla="*/ 0 w 4846320"/>
              <a:gd name="connsiteY3" fmla="*/ 5143500 h 5143500"/>
              <a:gd name="connsiteX4" fmla="*/ 2003487 w 4846320"/>
              <a:gd name="connsiteY4" fmla="*/ 303609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6320" h="5143500">
                <a:moveTo>
                  <a:pt x="2260226" y="0"/>
                </a:moveTo>
                <a:lnTo>
                  <a:pt x="4846320" y="0"/>
                </a:lnTo>
                <a:lnTo>
                  <a:pt x="4846320" y="5143500"/>
                </a:lnTo>
                <a:lnTo>
                  <a:pt x="0" y="5143500"/>
                </a:lnTo>
                <a:cubicBezTo>
                  <a:pt x="264319" y="3905250"/>
                  <a:pt x="655886" y="1990576"/>
                  <a:pt x="2003487" y="303609"/>
                </a:cubicBezTo>
                <a:close/>
              </a:path>
            </a:pathLst>
          </a:custGeom>
          <a:solidFill>
            <a:schemeClr val="bg2">
              <a:lumMod val="40000"/>
              <a:lumOff val="60000"/>
            </a:schemeClr>
          </a:solidFill>
        </p:spPr>
        <p:txBody>
          <a:bodyPr wrap="square">
            <a:noAutofit/>
          </a:bodyPr>
          <a:lstStyle/>
          <a:p>
            <a:r>
              <a:rPr lang="en-US"/>
              <a:t>Click icon to add picture</a:t>
            </a:r>
            <a:endParaRPr lang="en-US" dirty="0"/>
          </a:p>
        </p:txBody>
      </p:sp>
      <p:sp>
        <p:nvSpPr>
          <p:cNvPr id="9" name="Title 1">
            <a:extLst>
              <a:ext uri="{FF2B5EF4-FFF2-40B4-BE49-F238E27FC236}">
                <a16:creationId xmlns:a16="http://schemas.microsoft.com/office/drawing/2014/main" id="{60F3484A-B746-F3F7-A584-548CEE042BA6}"/>
              </a:ext>
            </a:extLst>
          </p:cNvPr>
          <p:cNvSpPr>
            <a:spLocks noGrp="1"/>
          </p:cNvSpPr>
          <p:nvPr>
            <p:ph type="title"/>
          </p:nvPr>
        </p:nvSpPr>
        <p:spPr>
          <a:xfrm>
            <a:off x="628650" y="683746"/>
            <a:ext cx="2838450" cy="1295400"/>
          </a:xfrm>
        </p:spPr>
        <p:txBody>
          <a:bodyPr lIns="0" tIns="0" rIns="0" bIns="0" anchor="b" anchorCtr="0">
            <a:noAutofit/>
          </a:bodyPr>
          <a:lstStyle>
            <a:lvl1pPr>
              <a:defRPr sz="2200" b="1" spc="-100" baseline="0"/>
            </a:lvl1pPr>
          </a:lstStyle>
          <a:p>
            <a:r>
              <a:rPr lang="en-US"/>
              <a:t>Click to edit Master title style</a:t>
            </a:r>
            <a:endParaRPr lang="en-US" dirty="0"/>
          </a:p>
        </p:txBody>
      </p:sp>
      <p:sp>
        <p:nvSpPr>
          <p:cNvPr id="10" name="Text Placeholder 8">
            <a:extLst>
              <a:ext uri="{FF2B5EF4-FFF2-40B4-BE49-F238E27FC236}">
                <a16:creationId xmlns:a16="http://schemas.microsoft.com/office/drawing/2014/main" id="{C973777D-D6F8-99EB-9073-B251E9A3B414}"/>
              </a:ext>
            </a:extLst>
          </p:cNvPr>
          <p:cNvSpPr>
            <a:spLocks noGrp="1"/>
          </p:cNvSpPr>
          <p:nvPr>
            <p:ph type="body" sz="quarter" idx="15" hasCustomPrompt="1"/>
          </p:nvPr>
        </p:nvSpPr>
        <p:spPr>
          <a:xfrm>
            <a:off x="628650" y="2144246"/>
            <a:ext cx="2838450" cy="1665754"/>
          </a:xfrm>
        </p:spPr>
        <p:txBody>
          <a:bodyPr lIns="0" tIns="0" rIns="0" bIns="0">
            <a:noAutofit/>
          </a:bodyPr>
          <a:lstStyle>
            <a:lvl1pPr marL="0" indent="0">
              <a:lnSpc>
                <a:spcPct val="100000"/>
              </a:lnSpc>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1" name="Footer Placeholder 18">
            <a:extLst>
              <a:ext uri="{FF2B5EF4-FFF2-40B4-BE49-F238E27FC236}">
                <a16:creationId xmlns:a16="http://schemas.microsoft.com/office/drawing/2014/main" id="{5F8F012C-F393-8DEB-2D8C-3053ABD7AA7F}"/>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1"/>
                </a:solidFill>
              </a:defRPr>
            </a:lvl1pPr>
          </a:lstStyle>
          <a:p>
            <a:r>
              <a:rPr lang="en-US"/>
              <a:t>Clean Cities and Communities</a:t>
            </a:r>
            <a:endParaRPr lang="en-US" dirty="0"/>
          </a:p>
        </p:txBody>
      </p:sp>
      <p:sp>
        <p:nvSpPr>
          <p:cNvPr id="12" name="Slide Number Placeholder 19">
            <a:extLst>
              <a:ext uri="{FF2B5EF4-FFF2-40B4-BE49-F238E27FC236}">
                <a16:creationId xmlns:a16="http://schemas.microsoft.com/office/drawing/2014/main" id="{F88C467D-F7E3-BF87-F83A-F2FBA500C3B9}"/>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1"/>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2310374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Photo Slide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B16C9C-92A9-3203-4952-0F487DEE083F}"/>
              </a:ext>
            </a:extLst>
          </p:cNvPr>
          <p:cNvSpPr/>
          <p:nvPr userDrawn="1"/>
        </p:nvSpPr>
        <p:spPr>
          <a:xfrm>
            <a:off x="0" y="0"/>
            <a:ext cx="9144000" cy="5143500"/>
          </a:xfrm>
          <a:prstGeom prst="rect">
            <a:avLst/>
          </a:prstGeom>
          <a:solidFill>
            <a:srgbClr val="41C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6F43F72-DB3E-ADBD-BA3D-ED943365FAE6}"/>
              </a:ext>
            </a:extLst>
          </p:cNvPr>
          <p:cNvSpPr/>
          <p:nvPr userDrawn="1"/>
        </p:nvSpPr>
        <p:spPr>
          <a:xfrm>
            <a:off x="4114800" y="0"/>
            <a:ext cx="5029200" cy="5143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1">
            <a:extLst>
              <a:ext uri="{FF2B5EF4-FFF2-40B4-BE49-F238E27FC236}">
                <a16:creationId xmlns:a16="http://schemas.microsoft.com/office/drawing/2014/main" id="{7F06FD26-CE5C-15FD-8C25-AAA1060D946F}"/>
              </a:ext>
            </a:extLst>
          </p:cNvPr>
          <p:cNvSpPr>
            <a:spLocks noGrp="1"/>
          </p:cNvSpPr>
          <p:nvPr>
            <p:ph type="pic" sz="quarter" idx="12"/>
          </p:nvPr>
        </p:nvSpPr>
        <p:spPr>
          <a:xfrm>
            <a:off x="4265080" y="-34599"/>
            <a:ext cx="4878920" cy="5178099"/>
          </a:xfrm>
          <a:custGeom>
            <a:avLst/>
            <a:gdLst>
              <a:gd name="connsiteX0" fmla="*/ 2260226 w 4846320"/>
              <a:gd name="connsiteY0" fmla="*/ 0 h 5143500"/>
              <a:gd name="connsiteX1" fmla="*/ 4846320 w 4846320"/>
              <a:gd name="connsiteY1" fmla="*/ 0 h 5143500"/>
              <a:gd name="connsiteX2" fmla="*/ 4846320 w 4846320"/>
              <a:gd name="connsiteY2" fmla="*/ 5143500 h 5143500"/>
              <a:gd name="connsiteX3" fmla="*/ 0 w 4846320"/>
              <a:gd name="connsiteY3" fmla="*/ 5143500 h 5143500"/>
              <a:gd name="connsiteX4" fmla="*/ 2003487 w 4846320"/>
              <a:gd name="connsiteY4" fmla="*/ 303609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6320" h="5143500">
                <a:moveTo>
                  <a:pt x="2260226" y="0"/>
                </a:moveTo>
                <a:lnTo>
                  <a:pt x="4846320" y="0"/>
                </a:lnTo>
                <a:lnTo>
                  <a:pt x="4846320" y="5143500"/>
                </a:lnTo>
                <a:lnTo>
                  <a:pt x="0" y="5143500"/>
                </a:lnTo>
                <a:cubicBezTo>
                  <a:pt x="264319" y="3905250"/>
                  <a:pt x="655886" y="1990576"/>
                  <a:pt x="2003487" y="303609"/>
                </a:cubicBezTo>
                <a:close/>
              </a:path>
            </a:pathLst>
          </a:custGeom>
          <a:solidFill>
            <a:schemeClr val="bg2">
              <a:lumMod val="40000"/>
              <a:lumOff val="60000"/>
            </a:schemeClr>
          </a:solidFill>
        </p:spPr>
        <p:txBody>
          <a:bodyPr wrap="square">
            <a:noAutofit/>
          </a:bodyPr>
          <a:lstStyle/>
          <a:p>
            <a:r>
              <a:rPr lang="en-US"/>
              <a:t>Click icon to add picture</a:t>
            </a:r>
            <a:endParaRPr lang="en-US" dirty="0"/>
          </a:p>
        </p:txBody>
      </p:sp>
      <p:sp>
        <p:nvSpPr>
          <p:cNvPr id="4" name="Title 1">
            <a:extLst>
              <a:ext uri="{FF2B5EF4-FFF2-40B4-BE49-F238E27FC236}">
                <a16:creationId xmlns:a16="http://schemas.microsoft.com/office/drawing/2014/main" id="{A5F87CE0-39A0-32A0-1D3E-04B892DAE6EE}"/>
              </a:ext>
            </a:extLst>
          </p:cNvPr>
          <p:cNvSpPr>
            <a:spLocks noGrp="1"/>
          </p:cNvSpPr>
          <p:nvPr>
            <p:ph type="title"/>
          </p:nvPr>
        </p:nvSpPr>
        <p:spPr>
          <a:xfrm>
            <a:off x="628650" y="683746"/>
            <a:ext cx="2838450" cy="1295400"/>
          </a:xfrm>
        </p:spPr>
        <p:txBody>
          <a:bodyPr lIns="0" tIns="0" rIns="0" bIns="0" anchor="b" anchorCtr="0">
            <a:noAutofit/>
          </a:bodyPr>
          <a:lstStyle>
            <a:lvl1pPr>
              <a:defRPr sz="2200" b="1" spc="-100" baseline="0"/>
            </a:lvl1pPr>
          </a:lstStyle>
          <a:p>
            <a:r>
              <a:rPr lang="en-US"/>
              <a:t>Click to edit Master title style</a:t>
            </a:r>
            <a:endParaRPr lang="en-US" dirty="0"/>
          </a:p>
        </p:txBody>
      </p:sp>
      <p:sp>
        <p:nvSpPr>
          <p:cNvPr id="5" name="Text Placeholder 8">
            <a:extLst>
              <a:ext uri="{FF2B5EF4-FFF2-40B4-BE49-F238E27FC236}">
                <a16:creationId xmlns:a16="http://schemas.microsoft.com/office/drawing/2014/main" id="{9032D0E6-5C1E-DD87-F61D-F251F36639DF}"/>
              </a:ext>
            </a:extLst>
          </p:cNvPr>
          <p:cNvSpPr>
            <a:spLocks noGrp="1"/>
          </p:cNvSpPr>
          <p:nvPr>
            <p:ph type="body" sz="quarter" idx="15" hasCustomPrompt="1"/>
          </p:nvPr>
        </p:nvSpPr>
        <p:spPr>
          <a:xfrm>
            <a:off x="628650" y="2144246"/>
            <a:ext cx="2838450" cy="1665754"/>
          </a:xfrm>
        </p:spPr>
        <p:txBody>
          <a:bodyPr lIns="0" tIns="0" rIns="0" bIns="0">
            <a:noAutofit/>
          </a:bodyPr>
          <a:lstStyle>
            <a:lvl1pPr marL="0" indent="0">
              <a:lnSpc>
                <a:spcPct val="100000"/>
              </a:lnSpc>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6" name="Footer Placeholder 18">
            <a:extLst>
              <a:ext uri="{FF2B5EF4-FFF2-40B4-BE49-F238E27FC236}">
                <a16:creationId xmlns:a16="http://schemas.microsoft.com/office/drawing/2014/main" id="{0237E295-465B-445D-775F-904CF6BC9D54}"/>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1"/>
                </a:solidFill>
              </a:defRPr>
            </a:lvl1pPr>
          </a:lstStyle>
          <a:p>
            <a:r>
              <a:rPr lang="en-US"/>
              <a:t>Clean Cities and Communities</a:t>
            </a:r>
            <a:endParaRPr lang="en-US" dirty="0"/>
          </a:p>
        </p:txBody>
      </p:sp>
      <p:sp>
        <p:nvSpPr>
          <p:cNvPr id="9" name="Slide Number Placeholder 19">
            <a:extLst>
              <a:ext uri="{FF2B5EF4-FFF2-40B4-BE49-F238E27FC236}">
                <a16:creationId xmlns:a16="http://schemas.microsoft.com/office/drawing/2014/main" id="{35B6744D-8ED6-236F-42C2-2E639FAFE0B6}"/>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1"/>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4142936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Photo Slide – Yellow">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B16C9C-92A9-3203-4952-0F487DEE083F}"/>
              </a:ext>
            </a:extLst>
          </p:cNvPr>
          <p:cNvSpPr/>
          <p:nvPr userDrawn="1"/>
        </p:nvSpPr>
        <p:spPr>
          <a:xfrm>
            <a:off x="0" y="0"/>
            <a:ext cx="9144000" cy="5143500"/>
          </a:xfrm>
          <a:prstGeom prst="rect">
            <a:avLst/>
          </a:prstGeom>
          <a:solidFill>
            <a:srgbClr val="FFD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6F43F72-DB3E-ADBD-BA3D-ED943365FAE6}"/>
              </a:ext>
            </a:extLst>
          </p:cNvPr>
          <p:cNvSpPr/>
          <p:nvPr userDrawn="1"/>
        </p:nvSpPr>
        <p:spPr>
          <a:xfrm>
            <a:off x="4114800" y="0"/>
            <a:ext cx="5029200" cy="5143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1">
            <a:extLst>
              <a:ext uri="{FF2B5EF4-FFF2-40B4-BE49-F238E27FC236}">
                <a16:creationId xmlns:a16="http://schemas.microsoft.com/office/drawing/2014/main" id="{7F06FD26-CE5C-15FD-8C25-AAA1060D946F}"/>
              </a:ext>
            </a:extLst>
          </p:cNvPr>
          <p:cNvSpPr>
            <a:spLocks noGrp="1"/>
          </p:cNvSpPr>
          <p:nvPr>
            <p:ph type="pic" sz="quarter" idx="12"/>
          </p:nvPr>
        </p:nvSpPr>
        <p:spPr>
          <a:xfrm>
            <a:off x="4265080" y="-34599"/>
            <a:ext cx="4878920" cy="5178099"/>
          </a:xfrm>
          <a:custGeom>
            <a:avLst/>
            <a:gdLst>
              <a:gd name="connsiteX0" fmla="*/ 2260226 w 4846320"/>
              <a:gd name="connsiteY0" fmla="*/ 0 h 5143500"/>
              <a:gd name="connsiteX1" fmla="*/ 4846320 w 4846320"/>
              <a:gd name="connsiteY1" fmla="*/ 0 h 5143500"/>
              <a:gd name="connsiteX2" fmla="*/ 4846320 w 4846320"/>
              <a:gd name="connsiteY2" fmla="*/ 5143500 h 5143500"/>
              <a:gd name="connsiteX3" fmla="*/ 0 w 4846320"/>
              <a:gd name="connsiteY3" fmla="*/ 5143500 h 5143500"/>
              <a:gd name="connsiteX4" fmla="*/ 2003487 w 4846320"/>
              <a:gd name="connsiteY4" fmla="*/ 303609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6320" h="5143500">
                <a:moveTo>
                  <a:pt x="2260226" y="0"/>
                </a:moveTo>
                <a:lnTo>
                  <a:pt x="4846320" y="0"/>
                </a:lnTo>
                <a:lnTo>
                  <a:pt x="4846320" y="5143500"/>
                </a:lnTo>
                <a:lnTo>
                  <a:pt x="0" y="5143500"/>
                </a:lnTo>
                <a:cubicBezTo>
                  <a:pt x="264319" y="3905250"/>
                  <a:pt x="655886" y="1990576"/>
                  <a:pt x="2003487" y="303609"/>
                </a:cubicBezTo>
                <a:close/>
              </a:path>
            </a:pathLst>
          </a:custGeom>
          <a:solidFill>
            <a:schemeClr val="bg2">
              <a:lumMod val="40000"/>
              <a:lumOff val="60000"/>
            </a:schemeClr>
          </a:solidFill>
        </p:spPr>
        <p:txBody>
          <a:bodyPr wrap="square">
            <a:noAutofit/>
          </a:bodyPr>
          <a:lstStyle/>
          <a:p>
            <a:r>
              <a:rPr lang="en-US"/>
              <a:t>Click icon to add picture</a:t>
            </a:r>
            <a:endParaRPr lang="en-US" dirty="0"/>
          </a:p>
        </p:txBody>
      </p:sp>
      <p:sp>
        <p:nvSpPr>
          <p:cNvPr id="4" name="Title 1">
            <a:extLst>
              <a:ext uri="{FF2B5EF4-FFF2-40B4-BE49-F238E27FC236}">
                <a16:creationId xmlns:a16="http://schemas.microsoft.com/office/drawing/2014/main" id="{E4710781-C284-FAC2-D934-7977C3A74AF5}"/>
              </a:ext>
            </a:extLst>
          </p:cNvPr>
          <p:cNvSpPr>
            <a:spLocks noGrp="1"/>
          </p:cNvSpPr>
          <p:nvPr>
            <p:ph type="title"/>
          </p:nvPr>
        </p:nvSpPr>
        <p:spPr>
          <a:xfrm>
            <a:off x="628650" y="683746"/>
            <a:ext cx="2838450" cy="1295400"/>
          </a:xfrm>
        </p:spPr>
        <p:txBody>
          <a:bodyPr lIns="0" tIns="0" rIns="0" bIns="0" anchor="b" anchorCtr="0">
            <a:noAutofit/>
          </a:bodyPr>
          <a:lstStyle>
            <a:lvl1pPr>
              <a:defRPr sz="2200" b="1" spc="-100" baseline="0"/>
            </a:lvl1pPr>
          </a:lstStyle>
          <a:p>
            <a:r>
              <a:rPr lang="en-US"/>
              <a:t>Click to edit Master title style</a:t>
            </a:r>
            <a:endParaRPr lang="en-US" dirty="0"/>
          </a:p>
        </p:txBody>
      </p:sp>
      <p:sp>
        <p:nvSpPr>
          <p:cNvPr id="5" name="Text Placeholder 8">
            <a:extLst>
              <a:ext uri="{FF2B5EF4-FFF2-40B4-BE49-F238E27FC236}">
                <a16:creationId xmlns:a16="http://schemas.microsoft.com/office/drawing/2014/main" id="{0E0785C1-376F-CC80-663D-B6CDDAD64EF4}"/>
              </a:ext>
            </a:extLst>
          </p:cNvPr>
          <p:cNvSpPr>
            <a:spLocks noGrp="1"/>
          </p:cNvSpPr>
          <p:nvPr>
            <p:ph type="body" sz="quarter" idx="15" hasCustomPrompt="1"/>
          </p:nvPr>
        </p:nvSpPr>
        <p:spPr>
          <a:xfrm>
            <a:off x="628650" y="2144246"/>
            <a:ext cx="2838450" cy="1665754"/>
          </a:xfrm>
        </p:spPr>
        <p:txBody>
          <a:bodyPr lIns="0" tIns="0" rIns="0" bIns="0">
            <a:noAutofit/>
          </a:bodyPr>
          <a:lstStyle>
            <a:lvl1pPr marL="0" indent="0">
              <a:lnSpc>
                <a:spcPct val="100000"/>
              </a:lnSpc>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6" name="Footer Placeholder 18">
            <a:extLst>
              <a:ext uri="{FF2B5EF4-FFF2-40B4-BE49-F238E27FC236}">
                <a16:creationId xmlns:a16="http://schemas.microsoft.com/office/drawing/2014/main" id="{2583692E-7AAC-9CF7-4461-B31A8170EA23}"/>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1"/>
                </a:solidFill>
              </a:defRPr>
            </a:lvl1pPr>
          </a:lstStyle>
          <a:p>
            <a:r>
              <a:rPr lang="en-US"/>
              <a:t>Clean Cities and Communities</a:t>
            </a:r>
            <a:endParaRPr lang="en-US" dirty="0"/>
          </a:p>
        </p:txBody>
      </p:sp>
      <p:sp>
        <p:nvSpPr>
          <p:cNvPr id="9" name="Slide Number Placeholder 19">
            <a:extLst>
              <a:ext uri="{FF2B5EF4-FFF2-40B4-BE49-F238E27FC236}">
                <a16:creationId xmlns:a16="http://schemas.microsoft.com/office/drawing/2014/main" id="{E6206198-C4B9-A338-6342-0DEC28DD3A54}"/>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1"/>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10733919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Photo Slide – Whit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6F43F72-DB3E-ADBD-BA3D-ED943365FAE6}"/>
              </a:ext>
            </a:extLst>
          </p:cNvPr>
          <p:cNvSpPr/>
          <p:nvPr userDrawn="1"/>
        </p:nvSpPr>
        <p:spPr>
          <a:xfrm>
            <a:off x="4114800" y="0"/>
            <a:ext cx="5029200" cy="5143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1">
            <a:extLst>
              <a:ext uri="{FF2B5EF4-FFF2-40B4-BE49-F238E27FC236}">
                <a16:creationId xmlns:a16="http://schemas.microsoft.com/office/drawing/2014/main" id="{7F06FD26-CE5C-15FD-8C25-AAA1060D946F}"/>
              </a:ext>
            </a:extLst>
          </p:cNvPr>
          <p:cNvSpPr>
            <a:spLocks noGrp="1"/>
          </p:cNvSpPr>
          <p:nvPr>
            <p:ph type="pic" sz="quarter" idx="12"/>
          </p:nvPr>
        </p:nvSpPr>
        <p:spPr>
          <a:xfrm>
            <a:off x="4265080" y="-34599"/>
            <a:ext cx="4878920" cy="5178099"/>
          </a:xfrm>
          <a:custGeom>
            <a:avLst/>
            <a:gdLst>
              <a:gd name="connsiteX0" fmla="*/ 2260226 w 4846320"/>
              <a:gd name="connsiteY0" fmla="*/ 0 h 5143500"/>
              <a:gd name="connsiteX1" fmla="*/ 4846320 w 4846320"/>
              <a:gd name="connsiteY1" fmla="*/ 0 h 5143500"/>
              <a:gd name="connsiteX2" fmla="*/ 4846320 w 4846320"/>
              <a:gd name="connsiteY2" fmla="*/ 5143500 h 5143500"/>
              <a:gd name="connsiteX3" fmla="*/ 0 w 4846320"/>
              <a:gd name="connsiteY3" fmla="*/ 5143500 h 5143500"/>
              <a:gd name="connsiteX4" fmla="*/ 2003487 w 4846320"/>
              <a:gd name="connsiteY4" fmla="*/ 303609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6320" h="5143500">
                <a:moveTo>
                  <a:pt x="2260226" y="0"/>
                </a:moveTo>
                <a:lnTo>
                  <a:pt x="4846320" y="0"/>
                </a:lnTo>
                <a:lnTo>
                  <a:pt x="4846320" y="5143500"/>
                </a:lnTo>
                <a:lnTo>
                  <a:pt x="0" y="5143500"/>
                </a:lnTo>
                <a:cubicBezTo>
                  <a:pt x="264319" y="3905250"/>
                  <a:pt x="655886" y="1990576"/>
                  <a:pt x="2003487" y="303609"/>
                </a:cubicBezTo>
                <a:close/>
              </a:path>
            </a:pathLst>
          </a:custGeom>
          <a:solidFill>
            <a:schemeClr val="bg2">
              <a:lumMod val="40000"/>
              <a:lumOff val="60000"/>
            </a:schemeClr>
          </a:solidFill>
        </p:spPr>
        <p:txBody>
          <a:bodyPr wrap="square">
            <a:noAutofit/>
          </a:bodyPr>
          <a:lstStyle/>
          <a:p>
            <a:r>
              <a:rPr lang="en-US"/>
              <a:t>Click icon to add picture</a:t>
            </a:r>
            <a:endParaRPr lang="en-US" dirty="0"/>
          </a:p>
        </p:txBody>
      </p:sp>
      <p:sp>
        <p:nvSpPr>
          <p:cNvPr id="6" name="Title 1">
            <a:extLst>
              <a:ext uri="{FF2B5EF4-FFF2-40B4-BE49-F238E27FC236}">
                <a16:creationId xmlns:a16="http://schemas.microsoft.com/office/drawing/2014/main" id="{7BFFF871-16EA-49D7-C85B-C58CEA3783D9}"/>
              </a:ext>
            </a:extLst>
          </p:cNvPr>
          <p:cNvSpPr>
            <a:spLocks noGrp="1"/>
          </p:cNvSpPr>
          <p:nvPr>
            <p:ph type="title"/>
          </p:nvPr>
        </p:nvSpPr>
        <p:spPr>
          <a:xfrm>
            <a:off x="628650" y="683746"/>
            <a:ext cx="2838450" cy="1295400"/>
          </a:xfrm>
        </p:spPr>
        <p:txBody>
          <a:bodyPr lIns="0" tIns="0" rIns="0" bIns="0" anchor="b" anchorCtr="0">
            <a:noAutofit/>
          </a:bodyPr>
          <a:lstStyle>
            <a:lvl1pPr>
              <a:defRPr sz="2200" b="1" spc="-100" baseline="0"/>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F3A114A7-7AF3-E6A8-2628-264EEAE6C061}"/>
              </a:ext>
            </a:extLst>
          </p:cNvPr>
          <p:cNvSpPr>
            <a:spLocks noGrp="1"/>
          </p:cNvSpPr>
          <p:nvPr>
            <p:ph type="body" sz="quarter" idx="15" hasCustomPrompt="1"/>
          </p:nvPr>
        </p:nvSpPr>
        <p:spPr>
          <a:xfrm>
            <a:off x="628650" y="2144246"/>
            <a:ext cx="2838450" cy="1665754"/>
          </a:xfrm>
        </p:spPr>
        <p:txBody>
          <a:bodyPr lIns="0" tIns="0" rIns="0" bIns="0">
            <a:noAutofit/>
          </a:bodyPr>
          <a:lstStyle>
            <a:lvl1pPr marL="0" indent="0">
              <a:lnSpc>
                <a:spcPct val="100000"/>
              </a:lnSpc>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0" name="Footer Placeholder 18">
            <a:extLst>
              <a:ext uri="{FF2B5EF4-FFF2-40B4-BE49-F238E27FC236}">
                <a16:creationId xmlns:a16="http://schemas.microsoft.com/office/drawing/2014/main" id="{C62276DB-6596-3AA1-A8D1-7A42AF4A7CD2}"/>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11" name="Slide Number Placeholder 19">
            <a:extLst>
              <a:ext uri="{FF2B5EF4-FFF2-40B4-BE49-F238E27FC236}">
                <a16:creationId xmlns:a16="http://schemas.microsoft.com/office/drawing/2014/main" id="{1BD8E432-DC99-794E-4A1D-82C4489A715F}"/>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1916206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DE675-777A-5364-806C-482239DE3EEB}"/>
              </a:ext>
            </a:extLst>
          </p:cNvPr>
          <p:cNvSpPr>
            <a:spLocks noGrp="1"/>
          </p:cNvSpPr>
          <p:nvPr>
            <p:ph type="title"/>
          </p:nvPr>
        </p:nvSpPr>
        <p:spPr>
          <a:xfrm>
            <a:off x="246405" y="529177"/>
            <a:ext cx="5411445" cy="994172"/>
          </a:xfrm>
        </p:spPr>
        <p:txBody>
          <a:bodyPr lIns="0" tIns="0" rIns="0" bIns="0">
            <a:noAutofit/>
          </a:bodyPr>
          <a:lstStyle>
            <a:lvl1pPr>
              <a:defRPr sz="2400" b="1" spc="-100" baseline="0"/>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46EB0FD5-4F5C-6147-5FB2-F907263AE52A}"/>
              </a:ext>
            </a:extLst>
          </p:cNvPr>
          <p:cNvSpPr>
            <a:spLocks noGrp="1"/>
          </p:cNvSpPr>
          <p:nvPr>
            <p:ph type="body" sz="quarter" idx="11"/>
          </p:nvPr>
        </p:nvSpPr>
        <p:spPr>
          <a:xfrm>
            <a:off x="246405" y="1704941"/>
            <a:ext cx="7765366" cy="2810788"/>
          </a:xfrm>
        </p:spPr>
        <p:txBody>
          <a:bodyPr lIns="0" tIns="0" rIns="0" bIns="0">
            <a:no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8">
            <a:extLst>
              <a:ext uri="{FF2B5EF4-FFF2-40B4-BE49-F238E27FC236}">
                <a16:creationId xmlns:a16="http://schemas.microsoft.com/office/drawing/2014/main" id="{FF333F95-A056-490B-467D-302CE6ABC068}"/>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12" name="Slide Number Placeholder 19">
            <a:extLst>
              <a:ext uri="{FF2B5EF4-FFF2-40B4-BE49-F238E27FC236}">
                <a16:creationId xmlns:a16="http://schemas.microsoft.com/office/drawing/2014/main" id="{75B6E487-654B-9F90-6EDA-3E2D9F1B42C6}"/>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
        <p:nvSpPr>
          <p:cNvPr id="3" name="Right Triangle 7">
            <a:extLst>
              <a:ext uri="{FF2B5EF4-FFF2-40B4-BE49-F238E27FC236}">
                <a16:creationId xmlns:a16="http://schemas.microsoft.com/office/drawing/2014/main" id="{E5EC86C1-092F-33E7-7B6A-C647B28F2E06}"/>
              </a:ext>
            </a:extLst>
          </p:cNvPr>
          <p:cNvSpPr/>
          <p:nvPr userDrawn="1"/>
        </p:nvSpPr>
        <p:spPr>
          <a:xfrm rot="10800000">
            <a:off x="4755096" y="3364"/>
            <a:ext cx="4388903" cy="1914645"/>
          </a:xfrm>
          <a:custGeom>
            <a:avLst/>
            <a:gdLst>
              <a:gd name="connsiteX0" fmla="*/ 0 w 4277390"/>
              <a:gd name="connsiteY0" fmla="*/ 1998487 h 1998487"/>
              <a:gd name="connsiteX1" fmla="*/ 0 w 4277390"/>
              <a:gd name="connsiteY1" fmla="*/ 0 h 1998487"/>
              <a:gd name="connsiteX2" fmla="*/ 4277390 w 4277390"/>
              <a:gd name="connsiteY2" fmla="*/ 1998487 h 1998487"/>
              <a:gd name="connsiteX3" fmla="*/ 0 w 4277390"/>
              <a:gd name="connsiteY3" fmla="*/ 1998487 h 1998487"/>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Lst>
            <a:ahLst/>
            <a:cxnLst>
              <a:cxn ang="0">
                <a:pos x="connsiteX0" y="connsiteY0"/>
              </a:cxn>
              <a:cxn ang="0">
                <a:pos x="connsiteX1" y="connsiteY1"/>
              </a:cxn>
              <a:cxn ang="0">
                <a:pos x="connsiteX2" y="connsiteY2"/>
              </a:cxn>
              <a:cxn ang="0">
                <a:pos x="connsiteX3" y="connsiteY3"/>
              </a:cxn>
            </a:cxnLst>
            <a:rect l="l" t="t" r="r" b="b"/>
            <a:pathLst>
              <a:path w="4388903" h="2005921">
                <a:moveTo>
                  <a:pt x="0" y="1998487"/>
                </a:moveTo>
                <a:lnTo>
                  <a:pt x="0" y="0"/>
                </a:lnTo>
                <a:cubicBezTo>
                  <a:pt x="1039221" y="177987"/>
                  <a:pt x="3163826" y="712814"/>
                  <a:pt x="4388903" y="2005921"/>
                </a:cubicBezTo>
                <a:lnTo>
                  <a:pt x="0" y="1998487"/>
                </a:lnTo>
                <a:close/>
              </a:path>
            </a:pathLst>
          </a:custGeom>
          <a:solidFill>
            <a:srgbClr val="8DC6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5479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DE675-777A-5364-806C-482239DE3EEB}"/>
              </a:ext>
            </a:extLst>
          </p:cNvPr>
          <p:cNvSpPr>
            <a:spLocks noGrp="1"/>
          </p:cNvSpPr>
          <p:nvPr>
            <p:ph type="title"/>
          </p:nvPr>
        </p:nvSpPr>
        <p:spPr>
          <a:xfrm>
            <a:off x="246405" y="529177"/>
            <a:ext cx="5411445" cy="994172"/>
          </a:xfrm>
        </p:spPr>
        <p:txBody>
          <a:bodyPr lIns="0" tIns="0" rIns="0" bIns="0">
            <a:noAutofit/>
          </a:bodyPr>
          <a:lstStyle>
            <a:lvl1pPr>
              <a:defRPr sz="2400" b="1" spc="-100" baseline="0"/>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46EB0FD5-4F5C-6147-5FB2-F907263AE52A}"/>
              </a:ext>
            </a:extLst>
          </p:cNvPr>
          <p:cNvSpPr>
            <a:spLocks noGrp="1"/>
          </p:cNvSpPr>
          <p:nvPr>
            <p:ph type="body" sz="quarter" idx="11"/>
          </p:nvPr>
        </p:nvSpPr>
        <p:spPr>
          <a:xfrm>
            <a:off x="246405" y="1704941"/>
            <a:ext cx="7765366" cy="2810788"/>
          </a:xfrm>
        </p:spPr>
        <p:txBody>
          <a:bodyPr lIns="0" tIns="0" rIns="0" bIns="0">
            <a:no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18">
            <a:extLst>
              <a:ext uri="{FF2B5EF4-FFF2-40B4-BE49-F238E27FC236}">
                <a16:creationId xmlns:a16="http://schemas.microsoft.com/office/drawing/2014/main" id="{C54A462B-68A8-6AA8-9F20-AE132F9160CD}"/>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8" name="Slide Number Placeholder 19">
            <a:extLst>
              <a:ext uri="{FF2B5EF4-FFF2-40B4-BE49-F238E27FC236}">
                <a16:creationId xmlns:a16="http://schemas.microsoft.com/office/drawing/2014/main" id="{E2690D2E-F072-B3C9-D030-D818B9950A12}"/>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
        <p:nvSpPr>
          <p:cNvPr id="3" name="Right Triangle 7">
            <a:extLst>
              <a:ext uri="{FF2B5EF4-FFF2-40B4-BE49-F238E27FC236}">
                <a16:creationId xmlns:a16="http://schemas.microsoft.com/office/drawing/2014/main" id="{14461F7D-A1BC-02DD-2D5B-AD11F4C9F909}"/>
              </a:ext>
            </a:extLst>
          </p:cNvPr>
          <p:cNvSpPr/>
          <p:nvPr userDrawn="1"/>
        </p:nvSpPr>
        <p:spPr>
          <a:xfrm rot="10800000">
            <a:off x="4755096" y="3364"/>
            <a:ext cx="4388903" cy="1914645"/>
          </a:xfrm>
          <a:custGeom>
            <a:avLst/>
            <a:gdLst>
              <a:gd name="connsiteX0" fmla="*/ 0 w 4277390"/>
              <a:gd name="connsiteY0" fmla="*/ 1998487 h 1998487"/>
              <a:gd name="connsiteX1" fmla="*/ 0 w 4277390"/>
              <a:gd name="connsiteY1" fmla="*/ 0 h 1998487"/>
              <a:gd name="connsiteX2" fmla="*/ 4277390 w 4277390"/>
              <a:gd name="connsiteY2" fmla="*/ 1998487 h 1998487"/>
              <a:gd name="connsiteX3" fmla="*/ 0 w 4277390"/>
              <a:gd name="connsiteY3" fmla="*/ 1998487 h 1998487"/>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Lst>
            <a:ahLst/>
            <a:cxnLst>
              <a:cxn ang="0">
                <a:pos x="connsiteX0" y="connsiteY0"/>
              </a:cxn>
              <a:cxn ang="0">
                <a:pos x="connsiteX1" y="connsiteY1"/>
              </a:cxn>
              <a:cxn ang="0">
                <a:pos x="connsiteX2" y="connsiteY2"/>
              </a:cxn>
              <a:cxn ang="0">
                <a:pos x="connsiteX3" y="connsiteY3"/>
              </a:cxn>
            </a:cxnLst>
            <a:rect l="l" t="t" r="r" b="b"/>
            <a:pathLst>
              <a:path w="4388903" h="2005921">
                <a:moveTo>
                  <a:pt x="0" y="1998487"/>
                </a:moveTo>
                <a:lnTo>
                  <a:pt x="0" y="0"/>
                </a:lnTo>
                <a:cubicBezTo>
                  <a:pt x="1039221" y="177987"/>
                  <a:pt x="3163826" y="712814"/>
                  <a:pt x="4388903" y="2005921"/>
                </a:cubicBezTo>
                <a:lnTo>
                  <a:pt x="0" y="1998487"/>
                </a:lnTo>
                <a:close/>
              </a:path>
            </a:pathLst>
          </a:custGeom>
          <a:solidFill>
            <a:srgbClr val="41C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02164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Slide –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DE675-777A-5364-806C-482239DE3EEB}"/>
              </a:ext>
            </a:extLst>
          </p:cNvPr>
          <p:cNvSpPr>
            <a:spLocks noGrp="1"/>
          </p:cNvSpPr>
          <p:nvPr>
            <p:ph type="title"/>
          </p:nvPr>
        </p:nvSpPr>
        <p:spPr>
          <a:xfrm>
            <a:off x="246405" y="529177"/>
            <a:ext cx="5411445" cy="994172"/>
          </a:xfrm>
        </p:spPr>
        <p:txBody>
          <a:bodyPr lIns="0" tIns="0" rIns="0" bIns="0">
            <a:noAutofit/>
          </a:bodyPr>
          <a:lstStyle>
            <a:lvl1pPr>
              <a:defRPr sz="2400" b="1" spc="-100" baseline="0"/>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46EB0FD5-4F5C-6147-5FB2-F907263AE52A}"/>
              </a:ext>
            </a:extLst>
          </p:cNvPr>
          <p:cNvSpPr>
            <a:spLocks noGrp="1"/>
          </p:cNvSpPr>
          <p:nvPr>
            <p:ph type="body" sz="quarter" idx="11"/>
          </p:nvPr>
        </p:nvSpPr>
        <p:spPr>
          <a:xfrm>
            <a:off x="246405" y="1704941"/>
            <a:ext cx="7765366" cy="2810788"/>
          </a:xfrm>
        </p:spPr>
        <p:txBody>
          <a:bodyPr lIns="0" tIns="0" rIns="0" bIns="0">
            <a:no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18">
            <a:extLst>
              <a:ext uri="{FF2B5EF4-FFF2-40B4-BE49-F238E27FC236}">
                <a16:creationId xmlns:a16="http://schemas.microsoft.com/office/drawing/2014/main" id="{A6D704F5-6D36-59C6-C41A-8028AFDA1FE0}"/>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8" name="Slide Number Placeholder 19">
            <a:extLst>
              <a:ext uri="{FF2B5EF4-FFF2-40B4-BE49-F238E27FC236}">
                <a16:creationId xmlns:a16="http://schemas.microsoft.com/office/drawing/2014/main" id="{0D80C82F-2734-2827-870D-6CAA6CA1ECCC}"/>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
        <p:nvSpPr>
          <p:cNvPr id="3" name="Right Triangle 7">
            <a:extLst>
              <a:ext uri="{FF2B5EF4-FFF2-40B4-BE49-F238E27FC236}">
                <a16:creationId xmlns:a16="http://schemas.microsoft.com/office/drawing/2014/main" id="{F4F74B83-7C74-A770-60D9-4656855E2EE3}"/>
              </a:ext>
            </a:extLst>
          </p:cNvPr>
          <p:cNvSpPr/>
          <p:nvPr userDrawn="1"/>
        </p:nvSpPr>
        <p:spPr>
          <a:xfrm rot="10800000">
            <a:off x="4755096" y="3364"/>
            <a:ext cx="4388903" cy="1914645"/>
          </a:xfrm>
          <a:custGeom>
            <a:avLst/>
            <a:gdLst>
              <a:gd name="connsiteX0" fmla="*/ 0 w 4277390"/>
              <a:gd name="connsiteY0" fmla="*/ 1998487 h 1998487"/>
              <a:gd name="connsiteX1" fmla="*/ 0 w 4277390"/>
              <a:gd name="connsiteY1" fmla="*/ 0 h 1998487"/>
              <a:gd name="connsiteX2" fmla="*/ 4277390 w 4277390"/>
              <a:gd name="connsiteY2" fmla="*/ 1998487 h 1998487"/>
              <a:gd name="connsiteX3" fmla="*/ 0 w 4277390"/>
              <a:gd name="connsiteY3" fmla="*/ 1998487 h 1998487"/>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Lst>
            <a:ahLst/>
            <a:cxnLst>
              <a:cxn ang="0">
                <a:pos x="connsiteX0" y="connsiteY0"/>
              </a:cxn>
              <a:cxn ang="0">
                <a:pos x="connsiteX1" y="connsiteY1"/>
              </a:cxn>
              <a:cxn ang="0">
                <a:pos x="connsiteX2" y="connsiteY2"/>
              </a:cxn>
              <a:cxn ang="0">
                <a:pos x="connsiteX3" y="connsiteY3"/>
              </a:cxn>
            </a:cxnLst>
            <a:rect l="l" t="t" r="r" b="b"/>
            <a:pathLst>
              <a:path w="4388903" h="2005921">
                <a:moveTo>
                  <a:pt x="0" y="1998487"/>
                </a:moveTo>
                <a:lnTo>
                  <a:pt x="0" y="0"/>
                </a:lnTo>
                <a:cubicBezTo>
                  <a:pt x="1039221" y="177987"/>
                  <a:pt x="3163826" y="712814"/>
                  <a:pt x="4388903" y="2005921"/>
                </a:cubicBezTo>
                <a:lnTo>
                  <a:pt x="0" y="1998487"/>
                </a:lnTo>
                <a:close/>
              </a:path>
            </a:pathLst>
          </a:custGeom>
          <a:solidFill>
            <a:srgbClr val="FFD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558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Photos Slide –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68837A6-E1B4-4B66-52F0-032787498255}"/>
              </a:ext>
            </a:extLst>
          </p:cNvPr>
          <p:cNvSpPr/>
          <p:nvPr userDrawn="1"/>
        </p:nvSpPr>
        <p:spPr>
          <a:xfrm>
            <a:off x="4487715" y="-23915"/>
            <a:ext cx="4671114" cy="5191330"/>
          </a:xfrm>
          <a:custGeom>
            <a:avLst/>
            <a:gdLst>
              <a:gd name="connsiteX0" fmla="*/ 0 w 5255394"/>
              <a:gd name="connsiteY0" fmla="*/ 0 h 5143500"/>
              <a:gd name="connsiteX1" fmla="*/ 5255394 w 5255394"/>
              <a:gd name="connsiteY1" fmla="*/ 0 h 5143500"/>
              <a:gd name="connsiteX2" fmla="*/ 5255394 w 5255394"/>
              <a:gd name="connsiteY2" fmla="*/ 5143500 h 5143500"/>
              <a:gd name="connsiteX3" fmla="*/ 0 w 5255394"/>
              <a:gd name="connsiteY3" fmla="*/ 5143500 h 5143500"/>
              <a:gd name="connsiteX4" fmla="*/ 0 w 5255394"/>
              <a:gd name="connsiteY4" fmla="*/ 0 h 5143500"/>
              <a:gd name="connsiteX0" fmla="*/ 0 w 5255394"/>
              <a:gd name="connsiteY0" fmla="*/ 0 h 5153125"/>
              <a:gd name="connsiteX1" fmla="*/ 5255394 w 5255394"/>
              <a:gd name="connsiteY1" fmla="*/ 0 h 5153125"/>
              <a:gd name="connsiteX2" fmla="*/ 5255394 w 5255394"/>
              <a:gd name="connsiteY2" fmla="*/ 5143500 h 5153125"/>
              <a:gd name="connsiteX3" fmla="*/ 943276 w 5255394"/>
              <a:gd name="connsiteY3" fmla="*/ 5153125 h 5153125"/>
              <a:gd name="connsiteX4" fmla="*/ 0 w 5255394"/>
              <a:gd name="connsiteY4" fmla="*/ 0 h 5153125"/>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118604 w 4844609"/>
              <a:gd name="connsiteY0" fmla="*/ 0 h 5162750"/>
              <a:gd name="connsiteX1" fmla="*/ 4844609 w 4844609"/>
              <a:gd name="connsiteY1" fmla="*/ 0 h 5162750"/>
              <a:gd name="connsiteX2" fmla="*/ 4844609 w 4844609"/>
              <a:gd name="connsiteY2" fmla="*/ 5143500 h 5162750"/>
              <a:gd name="connsiteX3" fmla="*/ 339985 w 4844609"/>
              <a:gd name="connsiteY3" fmla="*/ 5162750 h 5162750"/>
              <a:gd name="connsiteX4" fmla="*/ 118604 w 4844609"/>
              <a:gd name="connsiteY4" fmla="*/ 0 h 5162750"/>
              <a:gd name="connsiteX0" fmla="*/ 0 w 5111015"/>
              <a:gd name="connsiteY0" fmla="*/ 9625 h 5162750"/>
              <a:gd name="connsiteX1" fmla="*/ 5111015 w 5111015"/>
              <a:gd name="connsiteY1" fmla="*/ 0 h 5162750"/>
              <a:gd name="connsiteX2" fmla="*/ 5111015 w 5111015"/>
              <a:gd name="connsiteY2" fmla="*/ 5143500 h 5162750"/>
              <a:gd name="connsiteX3" fmla="*/ 606391 w 5111015"/>
              <a:gd name="connsiteY3" fmla="*/ 5162750 h 5162750"/>
              <a:gd name="connsiteX4" fmla="*/ 0 w 5111015"/>
              <a:gd name="connsiteY4" fmla="*/ 9625 h 5162750"/>
              <a:gd name="connsiteX0" fmla="*/ 153306 w 5264321"/>
              <a:gd name="connsiteY0" fmla="*/ 9625 h 5162750"/>
              <a:gd name="connsiteX1" fmla="*/ 5264321 w 5264321"/>
              <a:gd name="connsiteY1" fmla="*/ 0 h 5162750"/>
              <a:gd name="connsiteX2" fmla="*/ 5264321 w 5264321"/>
              <a:gd name="connsiteY2" fmla="*/ 5143500 h 5162750"/>
              <a:gd name="connsiteX3" fmla="*/ 759697 w 5264321"/>
              <a:gd name="connsiteY3" fmla="*/ 5162750 h 5162750"/>
              <a:gd name="connsiteX4" fmla="*/ 153306 w 5264321"/>
              <a:gd name="connsiteY4" fmla="*/ 9625 h 5162750"/>
              <a:gd name="connsiteX0" fmla="*/ 144502 w 5294018"/>
              <a:gd name="connsiteY0" fmla="*/ 9625 h 5162750"/>
              <a:gd name="connsiteX1" fmla="*/ 5294018 w 5294018"/>
              <a:gd name="connsiteY1" fmla="*/ 0 h 5162750"/>
              <a:gd name="connsiteX2" fmla="*/ 5294018 w 5294018"/>
              <a:gd name="connsiteY2" fmla="*/ 5143500 h 5162750"/>
              <a:gd name="connsiteX3" fmla="*/ 789394 w 5294018"/>
              <a:gd name="connsiteY3" fmla="*/ 5162750 h 5162750"/>
              <a:gd name="connsiteX4" fmla="*/ 144502 w 5294018"/>
              <a:gd name="connsiteY4" fmla="*/ 9625 h 5162750"/>
              <a:gd name="connsiteX0" fmla="*/ 85168 w 5234684"/>
              <a:gd name="connsiteY0" fmla="*/ 9625 h 5162750"/>
              <a:gd name="connsiteX1" fmla="*/ 5234684 w 5234684"/>
              <a:gd name="connsiteY1" fmla="*/ 0 h 5162750"/>
              <a:gd name="connsiteX2" fmla="*/ 5234684 w 5234684"/>
              <a:gd name="connsiteY2" fmla="*/ 5143500 h 5162750"/>
              <a:gd name="connsiteX3" fmla="*/ 730060 w 5234684"/>
              <a:gd name="connsiteY3" fmla="*/ 5162750 h 5162750"/>
              <a:gd name="connsiteX4" fmla="*/ 85168 w 5234684"/>
              <a:gd name="connsiteY4" fmla="*/ 9625 h 5162750"/>
              <a:gd name="connsiteX0" fmla="*/ 114790 w 5264306"/>
              <a:gd name="connsiteY0" fmla="*/ 9625 h 5162750"/>
              <a:gd name="connsiteX1" fmla="*/ 5264306 w 5264306"/>
              <a:gd name="connsiteY1" fmla="*/ 0 h 5162750"/>
              <a:gd name="connsiteX2" fmla="*/ 5264306 w 5264306"/>
              <a:gd name="connsiteY2" fmla="*/ 5143500 h 5162750"/>
              <a:gd name="connsiteX3" fmla="*/ 759682 w 5264306"/>
              <a:gd name="connsiteY3" fmla="*/ 5162750 h 5162750"/>
              <a:gd name="connsiteX4" fmla="*/ 114790 w 5264306"/>
              <a:gd name="connsiteY4" fmla="*/ 9625 h 5162750"/>
              <a:gd name="connsiteX0" fmla="*/ 143530 w 5177543"/>
              <a:gd name="connsiteY0" fmla="*/ 9625 h 5162750"/>
              <a:gd name="connsiteX1" fmla="*/ 5177543 w 5177543"/>
              <a:gd name="connsiteY1" fmla="*/ 0 h 5162750"/>
              <a:gd name="connsiteX2" fmla="*/ 5177543 w 5177543"/>
              <a:gd name="connsiteY2" fmla="*/ 5143500 h 5162750"/>
              <a:gd name="connsiteX3" fmla="*/ 672919 w 5177543"/>
              <a:gd name="connsiteY3" fmla="*/ 5162750 h 5162750"/>
              <a:gd name="connsiteX4" fmla="*/ 143530 w 5177543"/>
              <a:gd name="connsiteY4" fmla="*/ 9625 h 5162750"/>
              <a:gd name="connsiteX0" fmla="*/ 116864 w 5256755"/>
              <a:gd name="connsiteY0" fmla="*/ 9625 h 5162750"/>
              <a:gd name="connsiteX1" fmla="*/ 5256755 w 5256755"/>
              <a:gd name="connsiteY1" fmla="*/ 0 h 5162750"/>
              <a:gd name="connsiteX2" fmla="*/ 5256755 w 5256755"/>
              <a:gd name="connsiteY2" fmla="*/ 5143500 h 5162750"/>
              <a:gd name="connsiteX3" fmla="*/ 752131 w 5256755"/>
              <a:gd name="connsiteY3" fmla="*/ 5162750 h 5162750"/>
              <a:gd name="connsiteX4" fmla="*/ 116864 w 5256755"/>
              <a:gd name="connsiteY4" fmla="*/ 9625 h 5162750"/>
              <a:gd name="connsiteX0" fmla="*/ 115045 w 5254936"/>
              <a:gd name="connsiteY0" fmla="*/ 9625 h 5162750"/>
              <a:gd name="connsiteX1" fmla="*/ 5254936 w 5254936"/>
              <a:gd name="connsiteY1" fmla="*/ 0 h 5162750"/>
              <a:gd name="connsiteX2" fmla="*/ 5254936 w 5254936"/>
              <a:gd name="connsiteY2" fmla="*/ 5143500 h 5162750"/>
              <a:gd name="connsiteX3" fmla="*/ 750312 w 5254936"/>
              <a:gd name="connsiteY3" fmla="*/ 5162750 h 5162750"/>
              <a:gd name="connsiteX4" fmla="*/ 115045 w 5254936"/>
              <a:gd name="connsiteY4" fmla="*/ 9625 h 5162750"/>
              <a:gd name="connsiteX0" fmla="*/ 115045 w 5254936"/>
              <a:gd name="connsiteY0" fmla="*/ 0 h 5153125"/>
              <a:gd name="connsiteX1" fmla="*/ 4803553 w 5254936"/>
              <a:gd name="connsiteY1" fmla="*/ 188 h 5153125"/>
              <a:gd name="connsiteX2" fmla="*/ 5254936 w 5254936"/>
              <a:gd name="connsiteY2" fmla="*/ 5133875 h 5153125"/>
              <a:gd name="connsiteX3" fmla="*/ 750312 w 5254936"/>
              <a:gd name="connsiteY3" fmla="*/ 5153125 h 5153125"/>
              <a:gd name="connsiteX4" fmla="*/ 115045 w 5254936"/>
              <a:gd name="connsiteY4" fmla="*/ 0 h 5153125"/>
              <a:gd name="connsiteX0" fmla="*/ 115045 w 4803553"/>
              <a:gd name="connsiteY0" fmla="*/ 0 h 5153125"/>
              <a:gd name="connsiteX1" fmla="*/ 4803553 w 4803553"/>
              <a:gd name="connsiteY1" fmla="*/ 188 h 5153125"/>
              <a:gd name="connsiteX2" fmla="*/ 4582769 w 4803553"/>
              <a:gd name="connsiteY2" fmla="*/ 5124063 h 5153125"/>
              <a:gd name="connsiteX3" fmla="*/ 750312 w 4803553"/>
              <a:gd name="connsiteY3" fmla="*/ 5153125 h 5153125"/>
              <a:gd name="connsiteX4" fmla="*/ 115045 w 4803553"/>
              <a:gd name="connsiteY4" fmla="*/ 0 h 5153125"/>
              <a:gd name="connsiteX0" fmla="*/ 115045 w 4636738"/>
              <a:gd name="connsiteY0" fmla="*/ 0 h 5153125"/>
              <a:gd name="connsiteX1" fmla="*/ 4636738 w 4636738"/>
              <a:gd name="connsiteY1" fmla="*/ 188 h 5153125"/>
              <a:gd name="connsiteX2" fmla="*/ 4582769 w 4636738"/>
              <a:gd name="connsiteY2" fmla="*/ 5124063 h 5153125"/>
              <a:gd name="connsiteX3" fmla="*/ 750312 w 4636738"/>
              <a:gd name="connsiteY3" fmla="*/ 5153125 h 5153125"/>
              <a:gd name="connsiteX4" fmla="*/ 115045 w 4636738"/>
              <a:gd name="connsiteY4" fmla="*/ 0 h 5153125"/>
              <a:gd name="connsiteX0" fmla="*/ 115045 w 4636738"/>
              <a:gd name="connsiteY0" fmla="*/ 0 h 5153125"/>
              <a:gd name="connsiteX1" fmla="*/ 4636738 w 4636738"/>
              <a:gd name="connsiteY1" fmla="*/ 188 h 5153125"/>
              <a:gd name="connsiteX2" fmla="*/ 4626926 w 4636738"/>
              <a:gd name="connsiteY2" fmla="*/ 5124063 h 5153125"/>
              <a:gd name="connsiteX3" fmla="*/ 750312 w 4636738"/>
              <a:gd name="connsiteY3" fmla="*/ 5153125 h 5153125"/>
              <a:gd name="connsiteX4" fmla="*/ 115045 w 4636738"/>
              <a:gd name="connsiteY4" fmla="*/ 0 h 515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6738" h="5153125">
                <a:moveTo>
                  <a:pt x="115045" y="0"/>
                </a:moveTo>
                <a:lnTo>
                  <a:pt x="4636738" y="188"/>
                </a:lnTo>
                <a:cubicBezTo>
                  <a:pt x="4633467" y="1708146"/>
                  <a:pt x="4630197" y="3416105"/>
                  <a:pt x="4626926" y="5124063"/>
                </a:cubicBezTo>
                <a:lnTo>
                  <a:pt x="750312" y="5153125"/>
                </a:lnTo>
                <a:cubicBezTo>
                  <a:pt x="-459" y="3643964"/>
                  <a:pt x="-135211" y="1634289"/>
                  <a:pt x="115045" y="0"/>
                </a:cubicBezTo>
                <a:close/>
              </a:path>
            </a:pathLst>
          </a:custGeom>
          <a:solidFill>
            <a:srgbClr val="8DC6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a:extLst>
              <a:ext uri="{FF2B5EF4-FFF2-40B4-BE49-F238E27FC236}">
                <a16:creationId xmlns:a16="http://schemas.microsoft.com/office/drawing/2014/main" id="{2019C90C-DC4E-2E51-054B-083B16CC0AC5}"/>
              </a:ext>
            </a:extLst>
          </p:cNvPr>
          <p:cNvSpPr/>
          <p:nvPr userDrawn="1"/>
        </p:nvSpPr>
        <p:spPr>
          <a:xfrm>
            <a:off x="4428532" y="3694671"/>
            <a:ext cx="4730297" cy="776004"/>
          </a:xfrm>
          <a:custGeom>
            <a:avLst/>
            <a:gdLst>
              <a:gd name="connsiteX0" fmla="*/ 388002 w 4730297"/>
              <a:gd name="connsiteY0" fmla="*/ 0 h 776004"/>
              <a:gd name="connsiteX1" fmla="*/ 4730297 w 4730297"/>
              <a:gd name="connsiteY1" fmla="*/ 0 h 776004"/>
              <a:gd name="connsiteX2" fmla="*/ 4730297 w 4730297"/>
              <a:gd name="connsiteY2" fmla="*/ 776004 h 776004"/>
              <a:gd name="connsiteX3" fmla="*/ 388002 w 4730297"/>
              <a:gd name="connsiteY3" fmla="*/ 776004 h 776004"/>
              <a:gd name="connsiteX4" fmla="*/ 0 w 4730297"/>
              <a:gd name="connsiteY4" fmla="*/ 388002 h 776004"/>
              <a:gd name="connsiteX5" fmla="*/ 388002 w 4730297"/>
              <a:gd name="connsiteY5" fmla="*/ 0 h 77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0297" h="776004">
                <a:moveTo>
                  <a:pt x="388002" y="0"/>
                </a:moveTo>
                <a:lnTo>
                  <a:pt x="4730297" y="0"/>
                </a:lnTo>
                <a:lnTo>
                  <a:pt x="4730297" y="776004"/>
                </a:lnTo>
                <a:lnTo>
                  <a:pt x="388002" y="776004"/>
                </a:lnTo>
                <a:cubicBezTo>
                  <a:pt x="173714" y="776004"/>
                  <a:pt x="0" y="602290"/>
                  <a:pt x="0" y="388002"/>
                </a:cubicBezTo>
                <a:cubicBezTo>
                  <a:pt x="0" y="173714"/>
                  <a:pt x="173714" y="0"/>
                  <a:pt x="388002" y="0"/>
                </a:cubicBezTo>
                <a:close/>
              </a:path>
            </a:pathLst>
          </a:cu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Picture Placeholder 17">
            <a:extLst>
              <a:ext uri="{FF2B5EF4-FFF2-40B4-BE49-F238E27FC236}">
                <a16:creationId xmlns:a16="http://schemas.microsoft.com/office/drawing/2014/main" id="{EC22C66E-75B8-C340-9CF2-F2F69C26B0E4}"/>
              </a:ext>
            </a:extLst>
          </p:cNvPr>
          <p:cNvSpPr>
            <a:spLocks noGrp="1"/>
          </p:cNvSpPr>
          <p:nvPr>
            <p:ph type="pic" sz="quarter" idx="30" hasCustomPrompt="1"/>
          </p:nvPr>
        </p:nvSpPr>
        <p:spPr>
          <a:xfrm>
            <a:off x="4572000" y="3827918"/>
            <a:ext cx="531546" cy="531546"/>
          </a:xfrm>
        </p:spPr>
        <p:txBody>
          <a:bodyPr>
            <a:normAutofit/>
          </a:bodyPr>
          <a:lstStyle>
            <a:lvl1pPr marL="0" indent="0">
              <a:buNone/>
              <a:defRPr sz="1000"/>
            </a:lvl1pPr>
          </a:lstStyle>
          <a:p>
            <a:r>
              <a:rPr lang="en-US" dirty="0"/>
              <a:t>icon</a:t>
            </a:r>
          </a:p>
        </p:txBody>
      </p:sp>
      <p:sp>
        <p:nvSpPr>
          <p:cNvPr id="19" name="Picture Placeholder 18">
            <a:extLst>
              <a:ext uri="{FF2B5EF4-FFF2-40B4-BE49-F238E27FC236}">
                <a16:creationId xmlns:a16="http://schemas.microsoft.com/office/drawing/2014/main" id="{9913ACC7-E0DC-E13D-7C4F-A30B47833650}"/>
              </a:ext>
            </a:extLst>
          </p:cNvPr>
          <p:cNvSpPr>
            <a:spLocks noGrp="1"/>
          </p:cNvSpPr>
          <p:nvPr>
            <p:ph type="pic" sz="quarter" idx="31"/>
          </p:nvPr>
        </p:nvSpPr>
        <p:spPr>
          <a:xfrm>
            <a:off x="414338" y="673100"/>
            <a:ext cx="1666875" cy="1665288"/>
          </a:xfrm>
          <a:solidFill>
            <a:schemeClr val="bg2">
              <a:lumMod val="40000"/>
              <a:lumOff val="60000"/>
            </a:schemeClr>
          </a:solidFill>
        </p:spPr>
        <p:txBody>
          <a:bodyPr/>
          <a:lstStyle/>
          <a:p>
            <a:r>
              <a:rPr lang="en-US"/>
              <a:t>Click icon to add picture</a:t>
            </a:r>
          </a:p>
        </p:txBody>
      </p:sp>
      <p:sp>
        <p:nvSpPr>
          <p:cNvPr id="20" name="Picture Placeholder 18">
            <a:extLst>
              <a:ext uri="{FF2B5EF4-FFF2-40B4-BE49-F238E27FC236}">
                <a16:creationId xmlns:a16="http://schemas.microsoft.com/office/drawing/2014/main" id="{E3351273-376D-65CE-DB0E-684FD841E61B}"/>
              </a:ext>
            </a:extLst>
          </p:cNvPr>
          <p:cNvSpPr>
            <a:spLocks noGrp="1"/>
          </p:cNvSpPr>
          <p:nvPr>
            <p:ph type="pic" sz="quarter" idx="32"/>
          </p:nvPr>
        </p:nvSpPr>
        <p:spPr>
          <a:xfrm>
            <a:off x="2282680" y="673100"/>
            <a:ext cx="1666875" cy="1665288"/>
          </a:xfrm>
          <a:solidFill>
            <a:schemeClr val="bg2">
              <a:lumMod val="40000"/>
              <a:lumOff val="60000"/>
            </a:schemeClr>
          </a:solidFill>
        </p:spPr>
        <p:txBody>
          <a:bodyPr/>
          <a:lstStyle/>
          <a:p>
            <a:r>
              <a:rPr lang="en-US"/>
              <a:t>Click icon to add picture</a:t>
            </a:r>
          </a:p>
        </p:txBody>
      </p:sp>
      <p:sp>
        <p:nvSpPr>
          <p:cNvPr id="21" name="Picture Placeholder 18">
            <a:extLst>
              <a:ext uri="{FF2B5EF4-FFF2-40B4-BE49-F238E27FC236}">
                <a16:creationId xmlns:a16="http://schemas.microsoft.com/office/drawing/2014/main" id="{CCDBFF7A-C5EC-7301-2243-128DF6DA5986}"/>
              </a:ext>
            </a:extLst>
          </p:cNvPr>
          <p:cNvSpPr>
            <a:spLocks noGrp="1"/>
          </p:cNvSpPr>
          <p:nvPr>
            <p:ph type="pic" sz="quarter" idx="33"/>
          </p:nvPr>
        </p:nvSpPr>
        <p:spPr>
          <a:xfrm>
            <a:off x="414338" y="2571750"/>
            <a:ext cx="1666875" cy="1665288"/>
          </a:xfrm>
          <a:solidFill>
            <a:schemeClr val="bg2">
              <a:lumMod val="40000"/>
              <a:lumOff val="60000"/>
            </a:schemeClr>
          </a:solidFill>
        </p:spPr>
        <p:txBody>
          <a:bodyPr/>
          <a:lstStyle/>
          <a:p>
            <a:r>
              <a:rPr lang="en-US"/>
              <a:t>Click icon to add picture</a:t>
            </a:r>
          </a:p>
        </p:txBody>
      </p:sp>
      <p:sp>
        <p:nvSpPr>
          <p:cNvPr id="22" name="Picture Placeholder 18">
            <a:extLst>
              <a:ext uri="{FF2B5EF4-FFF2-40B4-BE49-F238E27FC236}">
                <a16:creationId xmlns:a16="http://schemas.microsoft.com/office/drawing/2014/main" id="{4BE15119-4040-F51E-D9F7-1F98C691FC24}"/>
              </a:ext>
            </a:extLst>
          </p:cNvPr>
          <p:cNvSpPr>
            <a:spLocks noGrp="1"/>
          </p:cNvSpPr>
          <p:nvPr>
            <p:ph type="pic" sz="quarter" idx="34"/>
          </p:nvPr>
        </p:nvSpPr>
        <p:spPr>
          <a:xfrm>
            <a:off x="2282680" y="2571750"/>
            <a:ext cx="1666875" cy="1665288"/>
          </a:xfrm>
          <a:solidFill>
            <a:schemeClr val="bg2">
              <a:lumMod val="40000"/>
              <a:lumOff val="60000"/>
            </a:schemeClr>
          </a:solidFill>
        </p:spPr>
        <p:txBody>
          <a:bodyPr/>
          <a:lstStyle/>
          <a:p>
            <a:r>
              <a:rPr lang="en-US"/>
              <a:t>Click icon to add picture</a:t>
            </a:r>
          </a:p>
        </p:txBody>
      </p:sp>
      <p:sp>
        <p:nvSpPr>
          <p:cNvPr id="25" name="Title 1">
            <a:extLst>
              <a:ext uri="{FF2B5EF4-FFF2-40B4-BE49-F238E27FC236}">
                <a16:creationId xmlns:a16="http://schemas.microsoft.com/office/drawing/2014/main" id="{2298CEAE-8656-2BC6-472E-1B4D9E760432}"/>
              </a:ext>
            </a:extLst>
          </p:cNvPr>
          <p:cNvSpPr>
            <a:spLocks noGrp="1"/>
          </p:cNvSpPr>
          <p:nvPr>
            <p:ph type="title"/>
          </p:nvPr>
        </p:nvSpPr>
        <p:spPr>
          <a:xfrm>
            <a:off x="5210534" y="932693"/>
            <a:ext cx="3226657" cy="658409"/>
          </a:xfrm>
        </p:spPr>
        <p:txBody>
          <a:bodyPr lIns="0" tIns="0" rIns="0" bIns="0" anchor="b" anchorCtr="0">
            <a:noAutofit/>
          </a:bodyPr>
          <a:lstStyle>
            <a:lvl1pPr>
              <a:defRPr sz="1600" b="1" spc="-100" baseline="0"/>
            </a:lvl1pPr>
          </a:lstStyle>
          <a:p>
            <a:r>
              <a:rPr lang="en-US"/>
              <a:t>Click to edit Master title style</a:t>
            </a:r>
            <a:endParaRPr lang="en-US" dirty="0"/>
          </a:p>
        </p:txBody>
      </p:sp>
      <p:sp>
        <p:nvSpPr>
          <p:cNvPr id="28" name="Text Placeholder 8">
            <a:extLst>
              <a:ext uri="{FF2B5EF4-FFF2-40B4-BE49-F238E27FC236}">
                <a16:creationId xmlns:a16="http://schemas.microsoft.com/office/drawing/2014/main" id="{FC2685C2-2654-E5FE-4716-53DAFC05466C}"/>
              </a:ext>
            </a:extLst>
          </p:cNvPr>
          <p:cNvSpPr>
            <a:spLocks noGrp="1"/>
          </p:cNvSpPr>
          <p:nvPr>
            <p:ph type="body" sz="quarter" idx="13" hasCustomPrompt="1"/>
          </p:nvPr>
        </p:nvSpPr>
        <p:spPr>
          <a:xfrm>
            <a:off x="5210535" y="1756203"/>
            <a:ext cx="3226658" cy="1110565"/>
          </a:xfrm>
        </p:spPr>
        <p:txBody>
          <a:bodyPr lIns="0" tIns="0" rIns="0" bIns="0">
            <a:noAutofit/>
          </a:bodyPr>
          <a:lstStyle>
            <a:lvl1pPr marL="0" indent="0">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33" name="Footer Placeholder 18">
            <a:extLst>
              <a:ext uri="{FF2B5EF4-FFF2-40B4-BE49-F238E27FC236}">
                <a16:creationId xmlns:a16="http://schemas.microsoft.com/office/drawing/2014/main" id="{6C566AA6-5049-F3B8-8023-809581AD97C0}"/>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34" name="Slide Number Placeholder 19">
            <a:extLst>
              <a:ext uri="{FF2B5EF4-FFF2-40B4-BE49-F238E27FC236}">
                <a16:creationId xmlns:a16="http://schemas.microsoft.com/office/drawing/2014/main" id="{B7C5A49B-1C93-3DF3-7EE6-7AEE3FCAE5AD}"/>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
        <p:nvSpPr>
          <p:cNvPr id="35" name="Text Placeholder 8">
            <a:extLst>
              <a:ext uri="{FF2B5EF4-FFF2-40B4-BE49-F238E27FC236}">
                <a16:creationId xmlns:a16="http://schemas.microsoft.com/office/drawing/2014/main" id="{0FE96C30-576D-E0B7-0A76-EF624A598721}"/>
              </a:ext>
            </a:extLst>
          </p:cNvPr>
          <p:cNvSpPr>
            <a:spLocks noGrp="1"/>
          </p:cNvSpPr>
          <p:nvPr>
            <p:ph type="body" sz="quarter" idx="29" hasCustomPrompt="1"/>
          </p:nvPr>
        </p:nvSpPr>
        <p:spPr>
          <a:xfrm>
            <a:off x="5247991" y="3870892"/>
            <a:ext cx="3226658" cy="423562"/>
          </a:xfrm>
        </p:spPr>
        <p:txBody>
          <a:bodyPr lIns="0" tIns="0" rIns="0" bIns="0">
            <a:noAutofit/>
          </a:bodyPr>
          <a:lstStyle>
            <a:lvl1pPr marL="0" indent="0">
              <a:lnSpc>
                <a:spcPct val="100000"/>
              </a:lnSpc>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Tree>
    <p:extLst>
      <p:ext uri="{BB962C8B-B14F-4D97-AF65-F5344CB8AC3E}">
        <p14:creationId xmlns:p14="http://schemas.microsoft.com/office/powerpoint/2010/main" val="34529449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Photos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68837A6-E1B4-4B66-52F0-032787498255}"/>
              </a:ext>
            </a:extLst>
          </p:cNvPr>
          <p:cNvSpPr/>
          <p:nvPr userDrawn="1"/>
        </p:nvSpPr>
        <p:spPr>
          <a:xfrm>
            <a:off x="4487715" y="-23915"/>
            <a:ext cx="4671114" cy="5191330"/>
          </a:xfrm>
          <a:custGeom>
            <a:avLst/>
            <a:gdLst>
              <a:gd name="connsiteX0" fmla="*/ 0 w 5255394"/>
              <a:gd name="connsiteY0" fmla="*/ 0 h 5143500"/>
              <a:gd name="connsiteX1" fmla="*/ 5255394 w 5255394"/>
              <a:gd name="connsiteY1" fmla="*/ 0 h 5143500"/>
              <a:gd name="connsiteX2" fmla="*/ 5255394 w 5255394"/>
              <a:gd name="connsiteY2" fmla="*/ 5143500 h 5143500"/>
              <a:gd name="connsiteX3" fmla="*/ 0 w 5255394"/>
              <a:gd name="connsiteY3" fmla="*/ 5143500 h 5143500"/>
              <a:gd name="connsiteX4" fmla="*/ 0 w 5255394"/>
              <a:gd name="connsiteY4" fmla="*/ 0 h 5143500"/>
              <a:gd name="connsiteX0" fmla="*/ 0 w 5255394"/>
              <a:gd name="connsiteY0" fmla="*/ 0 h 5153125"/>
              <a:gd name="connsiteX1" fmla="*/ 5255394 w 5255394"/>
              <a:gd name="connsiteY1" fmla="*/ 0 h 5153125"/>
              <a:gd name="connsiteX2" fmla="*/ 5255394 w 5255394"/>
              <a:gd name="connsiteY2" fmla="*/ 5143500 h 5153125"/>
              <a:gd name="connsiteX3" fmla="*/ 943276 w 5255394"/>
              <a:gd name="connsiteY3" fmla="*/ 5153125 h 5153125"/>
              <a:gd name="connsiteX4" fmla="*/ 0 w 5255394"/>
              <a:gd name="connsiteY4" fmla="*/ 0 h 5153125"/>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118604 w 4844609"/>
              <a:gd name="connsiteY0" fmla="*/ 0 h 5162750"/>
              <a:gd name="connsiteX1" fmla="*/ 4844609 w 4844609"/>
              <a:gd name="connsiteY1" fmla="*/ 0 h 5162750"/>
              <a:gd name="connsiteX2" fmla="*/ 4844609 w 4844609"/>
              <a:gd name="connsiteY2" fmla="*/ 5143500 h 5162750"/>
              <a:gd name="connsiteX3" fmla="*/ 339985 w 4844609"/>
              <a:gd name="connsiteY3" fmla="*/ 5162750 h 5162750"/>
              <a:gd name="connsiteX4" fmla="*/ 118604 w 4844609"/>
              <a:gd name="connsiteY4" fmla="*/ 0 h 5162750"/>
              <a:gd name="connsiteX0" fmla="*/ 0 w 5111015"/>
              <a:gd name="connsiteY0" fmla="*/ 9625 h 5162750"/>
              <a:gd name="connsiteX1" fmla="*/ 5111015 w 5111015"/>
              <a:gd name="connsiteY1" fmla="*/ 0 h 5162750"/>
              <a:gd name="connsiteX2" fmla="*/ 5111015 w 5111015"/>
              <a:gd name="connsiteY2" fmla="*/ 5143500 h 5162750"/>
              <a:gd name="connsiteX3" fmla="*/ 606391 w 5111015"/>
              <a:gd name="connsiteY3" fmla="*/ 5162750 h 5162750"/>
              <a:gd name="connsiteX4" fmla="*/ 0 w 5111015"/>
              <a:gd name="connsiteY4" fmla="*/ 9625 h 5162750"/>
              <a:gd name="connsiteX0" fmla="*/ 153306 w 5264321"/>
              <a:gd name="connsiteY0" fmla="*/ 9625 h 5162750"/>
              <a:gd name="connsiteX1" fmla="*/ 5264321 w 5264321"/>
              <a:gd name="connsiteY1" fmla="*/ 0 h 5162750"/>
              <a:gd name="connsiteX2" fmla="*/ 5264321 w 5264321"/>
              <a:gd name="connsiteY2" fmla="*/ 5143500 h 5162750"/>
              <a:gd name="connsiteX3" fmla="*/ 759697 w 5264321"/>
              <a:gd name="connsiteY3" fmla="*/ 5162750 h 5162750"/>
              <a:gd name="connsiteX4" fmla="*/ 153306 w 5264321"/>
              <a:gd name="connsiteY4" fmla="*/ 9625 h 5162750"/>
              <a:gd name="connsiteX0" fmla="*/ 144502 w 5294018"/>
              <a:gd name="connsiteY0" fmla="*/ 9625 h 5162750"/>
              <a:gd name="connsiteX1" fmla="*/ 5294018 w 5294018"/>
              <a:gd name="connsiteY1" fmla="*/ 0 h 5162750"/>
              <a:gd name="connsiteX2" fmla="*/ 5294018 w 5294018"/>
              <a:gd name="connsiteY2" fmla="*/ 5143500 h 5162750"/>
              <a:gd name="connsiteX3" fmla="*/ 789394 w 5294018"/>
              <a:gd name="connsiteY3" fmla="*/ 5162750 h 5162750"/>
              <a:gd name="connsiteX4" fmla="*/ 144502 w 5294018"/>
              <a:gd name="connsiteY4" fmla="*/ 9625 h 5162750"/>
              <a:gd name="connsiteX0" fmla="*/ 85168 w 5234684"/>
              <a:gd name="connsiteY0" fmla="*/ 9625 h 5162750"/>
              <a:gd name="connsiteX1" fmla="*/ 5234684 w 5234684"/>
              <a:gd name="connsiteY1" fmla="*/ 0 h 5162750"/>
              <a:gd name="connsiteX2" fmla="*/ 5234684 w 5234684"/>
              <a:gd name="connsiteY2" fmla="*/ 5143500 h 5162750"/>
              <a:gd name="connsiteX3" fmla="*/ 730060 w 5234684"/>
              <a:gd name="connsiteY3" fmla="*/ 5162750 h 5162750"/>
              <a:gd name="connsiteX4" fmla="*/ 85168 w 5234684"/>
              <a:gd name="connsiteY4" fmla="*/ 9625 h 5162750"/>
              <a:gd name="connsiteX0" fmla="*/ 114790 w 5264306"/>
              <a:gd name="connsiteY0" fmla="*/ 9625 h 5162750"/>
              <a:gd name="connsiteX1" fmla="*/ 5264306 w 5264306"/>
              <a:gd name="connsiteY1" fmla="*/ 0 h 5162750"/>
              <a:gd name="connsiteX2" fmla="*/ 5264306 w 5264306"/>
              <a:gd name="connsiteY2" fmla="*/ 5143500 h 5162750"/>
              <a:gd name="connsiteX3" fmla="*/ 759682 w 5264306"/>
              <a:gd name="connsiteY3" fmla="*/ 5162750 h 5162750"/>
              <a:gd name="connsiteX4" fmla="*/ 114790 w 5264306"/>
              <a:gd name="connsiteY4" fmla="*/ 9625 h 5162750"/>
              <a:gd name="connsiteX0" fmla="*/ 143530 w 5177543"/>
              <a:gd name="connsiteY0" fmla="*/ 9625 h 5162750"/>
              <a:gd name="connsiteX1" fmla="*/ 5177543 w 5177543"/>
              <a:gd name="connsiteY1" fmla="*/ 0 h 5162750"/>
              <a:gd name="connsiteX2" fmla="*/ 5177543 w 5177543"/>
              <a:gd name="connsiteY2" fmla="*/ 5143500 h 5162750"/>
              <a:gd name="connsiteX3" fmla="*/ 672919 w 5177543"/>
              <a:gd name="connsiteY3" fmla="*/ 5162750 h 5162750"/>
              <a:gd name="connsiteX4" fmla="*/ 143530 w 5177543"/>
              <a:gd name="connsiteY4" fmla="*/ 9625 h 5162750"/>
              <a:gd name="connsiteX0" fmla="*/ 116864 w 5256755"/>
              <a:gd name="connsiteY0" fmla="*/ 9625 h 5162750"/>
              <a:gd name="connsiteX1" fmla="*/ 5256755 w 5256755"/>
              <a:gd name="connsiteY1" fmla="*/ 0 h 5162750"/>
              <a:gd name="connsiteX2" fmla="*/ 5256755 w 5256755"/>
              <a:gd name="connsiteY2" fmla="*/ 5143500 h 5162750"/>
              <a:gd name="connsiteX3" fmla="*/ 752131 w 5256755"/>
              <a:gd name="connsiteY3" fmla="*/ 5162750 h 5162750"/>
              <a:gd name="connsiteX4" fmla="*/ 116864 w 5256755"/>
              <a:gd name="connsiteY4" fmla="*/ 9625 h 5162750"/>
              <a:gd name="connsiteX0" fmla="*/ 115045 w 5254936"/>
              <a:gd name="connsiteY0" fmla="*/ 9625 h 5162750"/>
              <a:gd name="connsiteX1" fmla="*/ 5254936 w 5254936"/>
              <a:gd name="connsiteY1" fmla="*/ 0 h 5162750"/>
              <a:gd name="connsiteX2" fmla="*/ 5254936 w 5254936"/>
              <a:gd name="connsiteY2" fmla="*/ 5143500 h 5162750"/>
              <a:gd name="connsiteX3" fmla="*/ 750312 w 5254936"/>
              <a:gd name="connsiteY3" fmla="*/ 5162750 h 5162750"/>
              <a:gd name="connsiteX4" fmla="*/ 115045 w 5254936"/>
              <a:gd name="connsiteY4" fmla="*/ 9625 h 5162750"/>
              <a:gd name="connsiteX0" fmla="*/ 115045 w 5254936"/>
              <a:gd name="connsiteY0" fmla="*/ 0 h 5153125"/>
              <a:gd name="connsiteX1" fmla="*/ 4803553 w 5254936"/>
              <a:gd name="connsiteY1" fmla="*/ 188 h 5153125"/>
              <a:gd name="connsiteX2" fmla="*/ 5254936 w 5254936"/>
              <a:gd name="connsiteY2" fmla="*/ 5133875 h 5153125"/>
              <a:gd name="connsiteX3" fmla="*/ 750312 w 5254936"/>
              <a:gd name="connsiteY3" fmla="*/ 5153125 h 5153125"/>
              <a:gd name="connsiteX4" fmla="*/ 115045 w 5254936"/>
              <a:gd name="connsiteY4" fmla="*/ 0 h 5153125"/>
              <a:gd name="connsiteX0" fmla="*/ 115045 w 4803553"/>
              <a:gd name="connsiteY0" fmla="*/ 0 h 5153125"/>
              <a:gd name="connsiteX1" fmla="*/ 4803553 w 4803553"/>
              <a:gd name="connsiteY1" fmla="*/ 188 h 5153125"/>
              <a:gd name="connsiteX2" fmla="*/ 4582769 w 4803553"/>
              <a:gd name="connsiteY2" fmla="*/ 5124063 h 5153125"/>
              <a:gd name="connsiteX3" fmla="*/ 750312 w 4803553"/>
              <a:gd name="connsiteY3" fmla="*/ 5153125 h 5153125"/>
              <a:gd name="connsiteX4" fmla="*/ 115045 w 4803553"/>
              <a:gd name="connsiteY4" fmla="*/ 0 h 5153125"/>
              <a:gd name="connsiteX0" fmla="*/ 115045 w 4636738"/>
              <a:gd name="connsiteY0" fmla="*/ 0 h 5153125"/>
              <a:gd name="connsiteX1" fmla="*/ 4636738 w 4636738"/>
              <a:gd name="connsiteY1" fmla="*/ 188 h 5153125"/>
              <a:gd name="connsiteX2" fmla="*/ 4582769 w 4636738"/>
              <a:gd name="connsiteY2" fmla="*/ 5124063 h 5153125"/>
              <a:gd name="connsiteX3" fmla="*/ 750312 w 4636738"/>
              <a:gd name="connsiteY3" fmla="*/ 5153125 h 5153125"/>
              <a:gd name="connsiteX4" fmla="*/ 115045 w 4636738"/>
              <a:gd name="connsiteY4" fmla="*/ 0 h 5153125"/>
              <a:gd name="connsiteX0" fmla="*/ 115045 w 4636738"/>
              <a:gd name="connsiteY0" fmla="*/ 0 h 5153125"/>
              <a:gd name="connsiteX1" fmla="*/ 4636738 w 4636738"/>
              <a:gd name="connsiteY1" fmla="*/ 188 h 5153125"/>
              <a:gd name="connsiteX2" fmla="*/ 4626926 w 4636738"/>
              <a:gd name="connsiteY2" fmla="*/ 5124063 h 5153125"/>
              <a:gd name="connsiteX3" fmla="*/ 750312 w 4636738"/>
              <a:gd name="connsiteY3" fmla="*/ 5153125 h 5153125"/>
              <a:gd name="connsiteX4" fmla="*/ 115045 w 4636738"/>
              <a:gd name="connsiteY4" fmla="*/ 0 h 515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6738" h="5153125">
                <a:moveTo>
                  <a:pt x="115045" y="0"/>
                </a:moveTo>
                <a:lnTo>
                  <a:pt x="4636738" y="188"/>
                </a:lnTo>
                <a:cubicBezTo>
                  <a:pt x="4633467" y="1708146"/>
                  <a:pt x="4630197" y="3416105"/>
                  <a:pt x="4626926" y="5124063"/>
                </a:cubicBezTo>
                <a:lnTo>
                  <a:pt x="750312" y="5153125"/>
                </a:lnTo>
                <a:cubicBezTo>
                  <a:pt x="-459" y="3643964"/>
                  <a:pt x="-135211" y="1634289"/>
                  <a:pt x="115045" y="0"/>
                </a:cubicBezTo>
                <a:close/>
              </a:path>
            </a:pathLst>
          </a:custGeom>
          <a:solidFill>
            <a:srgbClr val="41C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a:extLst>
              <a:ext uri="{FF2B5EF4-FFF2-40B4-BE49-F238E27FC236}">
                <a16:creationId xmlns:a16="http://schemas.microsoft.com/office/drawing/2014/main" id="{2019C90C-DC4E-2E51-054B-083B16CC0AC5}"/>
              </a:ext>
            </a:extLst>
          </p:cNvPr>
          <p:cNvSpPr/>
          <p:nvPr userDrawn="1"/>
        </p:nvSpPr>
        <p:spPr>
          <a:xfrm>
            <a:off x="4428532" y="3694671"/>
            <a:ext cx="4730297" cy="776004"/>
          </a:xfrm>
          <a:custGeom>
            <a:avLst/>
            <a:gdLst>
              <a:gd name="connsiteX0" fmla="*/ 388002 w 4730297"/>
              <a:gd name="connsiteY0" fmla="*/ 0 h 776004"/>
              <a:gd name="connsiteX1" fmla="*/ 4730297 w 4730297"/>
              <a:gd name="connsiteY1" fmla="*/ 0 h 776004"/>
              <a:gd name="connsiteX2" fmla="*/ 4730297 w 4730297"/>
              <a:gd name="connsiteY2" fmla="*/ 776004 h 776004"/>
              <a:gd name="connsiteX3" fmla="*/ 388002 w 4730297"/>
              <a:gd name="connsiteY3" fmla="*/ 776004 h 776004"/>
              <a:gd name="connsiteX4" fmla="*/ 0 w 4730297"/>
              <a:gd name="connsiteY4" fmla="*/ 388002 h 776004"/>
              <a:gd name="connsiteX5" fmla="*/ 388002 w 4730297"/>
              <a:gd name="connsiteY5" fmla="*/ 0 h 77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0297" h="776004">
                <a:moveTo>
                  <a:pt x="388002" y="0"/>
                </a:moveTo>
                <a:lnTo>
                  <a:pt x="4730297" y="0"/>
                </a:lnTo>
                <a:lnTo>
                  <a:pt x="4730297" y="776004"/>
                </a:lnTo>
                <a:lnTo>
                  <a:pt x="388002" y="776004"/>
                </a:lnTo>
                <a:cubicBezTo>
                  <a:pt x="173714" y="776004"/>
                  <a:pt x="0" y="602290"/>
                  <a:pt x="0" y="388002"/>
                </a:cubicBezTo>
                <a:cubicBezTo>
                  <a:pt x="0" y="173714"/>
                  <a:pt x="173714" y="0"/>
                  <a:pt x="388002" y="0"/>
                </a:cubicBezTo>
                <a:close/>
              </a:path>
            </a:pathLst>
          </a:cu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Placeholder 8">
            <a:extLst>
              <a:ext uri="{FF2B5EF4-FFF2-40B4-BE49-F238E27FC236}">
                <a16:creationId xmlns:a16="http://schemas.microsoft.com/office/drawing/2014/main" id="{C5C6E23C-9AD7-B906-4AEE-967A48241C08}"/>
              </a:ext>
            </a:extLst>
          </p:cNvPr>
          <p:cNvSpPr>
            <a:spLocks noGrp="1"/>
          </p:cNvSpPr>
          <p:nvPr>
            <p:ph type="body" sz="quarter" idx="29" hasCustomPrompt="1"/>
          </p:nvPr>
        </p:nvSpPr>
        <p:spPr>
          <a:xfrm>
            <a:off x="5247991" y="3870892"/>
            <a:ext cx="3226658" cy="423562"/>
          </a:xfrm>
        </p:spPr>
        <p:txBody>
          <a:bodyPr lIns="0" tIns="0" rIns="0" bIns="0">
            <a:noAutofit/>
          </a:bodyPr>
          <a:lstStyle>
            <a:lvl1pPr marL="0" indent="0">
              <a:lnSpc>
                <a:spcPct val="100000"/>
              </a:lnSpc>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6" name="Picture Placeholder 17">
            <a:extLst>
              <a:ext uri="{FF2B5EF4-FFF2-40B4-BE49-F238E27FC236}">
                <a16:creationId xmlns:a16="http://schemas.microsoft.com/office/drawing/2014/main" id="{EC22C66E-75B8-C340-9CF2-F2F69C26B0E4}"/>
              </a:ext>
            </a:extLst>
          </p:cNvPr>
          <p:cNvSpPr>
            <a:spLocks noGrp="1"/>
          </p:cNvSpPr>
          <p:nvPr>
            <p:ph type="pic" sz="quarter" idx="30" hasCustomPrompt="1"/>
          </p:nvPr>
        </p:nvSpPr>
        <p:spPr>
          <a:xfrm>
            <a:off x="4572000" y="3827918"/>
            <a:ext cx="531546" cy="531546"/>
          </a:xfrm>
        </p:spPr>
        <p:txBody>
          <a:bodyPr>
            <a:normAutofit/>
          </a:bodyPr>
          <a:lstStyle>
            <a:lvl1pPr marL="0" indent="0">
              <a:buNone/>
              <a:defRPr sz="1000"/>
            </a:lvl1pPr>
          </a:lstStyle>
          <a:p>
            <a:r>
              <a:rPr lang="en-US" dirty="0"/>
              <a:t>icon</a:t>
            </a:r>
          </a:p>
        </p:txBody>
      </p:sp>
      <p:sp>
        <p:nvSpPr>
          <p:cNvPr id="19" name="Picture Placeholder 18">
            <a:extLst>
              <a:ext uri="{FF2B5EF4-FFF2-40B4-BE49-F238E27FC236}">
                <a16:creationId xmlns:a16="http://schemas.microsoft.com/office/drawing/2014/main" id="{9913ACC7-E0DC-E13D-7C4F-A30B47833650}"/>
              </a:ext>
            </a:extLst>
          </p:cNvPr>
          <p:cNvSpPr>
            <a:spLocks noGrp="1"/>
          </p:cNvSpPr>
          <p:nvPr>
            <p:ph type="pic" sz="quarter" idx="31"/>
          </p:nvPr>
        </p:nvSpPr>
        <p:spPr>
          <a:xfrm>
            <a:off x="414338" y="673100"/>
            <a:ext cx="1666875" cy="1665288"/>
          </a:xfrm>
          <a:solidFill>
            <a:schemeClr val="bg2">
              <a:lumMod val="40000"/>
              <a:lumOff val="60000"/>
            </a:schemeClr>
          </a:solidFill>
        </p:spPr>
        <p:txBody>
          <a:bodyPr/>
          <a:lstStyle/>
          <a:p>
            <a:r>
              <a:rPr lang="en-US"/>
              <a:t>Click icon to add picture</a:t>
            </a:r>
          </a:p>
        </p:txBody>
      </p:sp>
      <p:sp>
        <p:nvSpPr>
          <p:cNvPr id="20" name="Picture Placeholder 18">
            <a:extLst>
              <a:ext uri="{FF2B5EF4-FFF2-40B4-BE49-F238E27FC236}">
                <a16:creationId xmlns:a16="http://schemas.microsoft.com/office/drawing/2014/main" id="{E3351273-376D-65CE-DB0E-684FD841E61B}"/>
              </a:ext>
            </a:extLst>
          </p:cNvPr>
          <p:cNvSpPr>
            <a:spLocks noGrp="1"/>
          </p:cNvSpPr>
          <p:nvPr>
            <p:ph type="pic" sz="quarter" idx="32"/>
          </p:nvPr>
        </p:nvSpPr>
        <p:spPr>
          <a:xfrm>
            <a:off x="2282680" y="673100"/>
            <a:ext cx="1666875" cy="1665288"/>
          </a:xfrm>
          <a:solidFill>
            <a:schemeClr val="bg2">
              <a:lumMod val="40000"/>
              <a:lumOff val="60000"/>
            </a:schemeClr>
          </a:solidFill>
        </p:spPr>
        <p:txBody>
          <a:bodyPr/>
          <a:lstStyle/>
          <a:p>
            <a:r>
              <a:rPr lang="en-US"/>
              <a:t>Click icon to add picture</a:t>
            </a:r>
          </a:p>
        </p:txBody>
      </p:sp>
      <p:sp>
        <p:nvSpPr>
          <p:cNvPr id="21" name="Picture Placeholder 18">
            <a:extLst>
              <a:ext uri="{FF2B5EF4-FFF2-40B4-BE49-F238E27FC236}">
                <a16:creationId xmlns:a16="http://schemas.microsoft.com/office/drawing/2014/main" id="{CCDBFF7A-C5EC-7301-2243-128DF6DA5986}"/>
              </a:ext>
            </a:extLst>
          </p:cNvPr>
          <p:cNvSpPr>
            <a:spLocks noGrp="1"/>
          </p:cNvSpPr>
          <p:nvPr>
            <p:ph type="pic" sz="quarter" idx="33"/>
          </p:nvPr>
        </p:nvSpPr>
        <p:spPr>
          <a:xfrm>
            <a:off x="414338" y="2571750"/>
            <a:ext cx="1666875" cy="1665288"/>
          </a:xfrm>
          <a:solidFill>
            <a:schemeClr val="bg2">
              <a:lumMod val="40000"/>
              <a:lumOff val="60000"/>
            </a:schemeClr>
          </a:solidFill>
        </p:spPr>
        <p:txBody>
          <a:bodyPr/>
          <a:lstStyle/>
          <a:p>
            <a:r>
              <a:rPr lang="en-US"/>
              <a:t>Click icon to add picture</a:t>
            </a:r>
          </a:p>
        </p:txBody>
      </p:sp>
      <p:sp>
        <p:nvSpPr>
          <p:cNvPr id="22" name="Picture Placeholder 18">
            <a:extLst>
              <a:ext uri="{FF2B5EF4-FFF2-40B4-BE49-F238E27FC236}">
                <a16:creationId xmlns:a16="http://schemas.microsoft.com/office/drawing/2014/main" id="{4BE15119-4040-F51E-D9F7-1F98C691FC24}"/>
              </a:ext>
            </a:extLst>
          </p:cNvPr>
          <p:cNvSpPr>
            <a:spLocks noGrp="1"/>
          </p:cNvSpPr>
          <p:nvPr>
            <p:ph type="pic" sz="quarter" idx="34"/>
          </p:nvPr>
        </p:nvSpPr>
        <p:spPr>
          <a:xfrm>
            <a:off x="2282680" y="2571750"/>
            <a:ext cx="1666875" cy="1665288"/>
          </a:xfrm>
          <a:solidFill>
            <a:schemeClr val="bg2">
              <a:lumMod val="40000"/>
              <a:lumOff val="60000"/>
            </a:schemeClr>
          </a:solidFill>
        </p:spPr>
        <p:txBody>
          <a:bodyPr/>
          <a:lstStyle/>
          <a:p>
            <a:r>
              <a:rPr lang="en-US"/>
              <a:t>Click icon to add picture</a:t>
            </a:r>
          </a:p>
        </p:txBody>
      </p:sp>
      <p:sp>
        <p:nvSpPr>
          <p:cNvPr id="4" name="Title 1">
            <a:extLst>
              <a:ext uri="{FF2B5EF4-FFF2-40B4-BE49-F238E27FC236}">
                <a16:creationId xmlns:a16="http://schemas.microsoft.com/office/drawing/2014/main" id="{B7D0C4FE-78E5-6C25-B7A5-51FF70EFCA2A}"/>
              </a:ext>
            </a:extLst>
          </p:cNvPr>
          <p:cNvSpPr>
            <a:spLocks noGrp="1"/>
          </p:cNvSpPr>
          <p:nvPr>
            <p:ph type="title"/>
          </p:nvPr>
        </p:nvSpPr>
        <p:spPr>
          <a:xfrm>
            <a:off x="5210534" y="932693"/>
            <a:ext cx="3226657" cy="658409"/>
          </a:xfrm>
        </p:spPr>
        <p:txBody>
          <a:bodyPr lIns="0" tIns="0" rIns="0" bIns="0" anchor="b" anchorCtr="0">
            <a:noAutofit/>
          </a:bodyPr>
          <a:lstStyle>
            <a:lvl1pPr>
              <a:defRPr sz="1600" b="1" spc="-100" baseline="0"/>
            </a:lvl1pPr>
          </a:lstStyle>
          <a:p>
            <a:r>
              <a:rPr lang="en-US"/>
              <a:t>Click to edit Master title style</a:t>
            </a:r>
            <a:endParaRPr lang="en-US" dirty="0"/>
          </a:p>
        </p:txBody>
      </p:sp>
      <p:sp>
        <p:nvSpPr>
          <p:cNvPr id="5" name="Text Placeholder 8">
            <a:extLst>
              <a:ext uri="{FF2B5EF4-FFF2-40B4-BE49-F238E27FC236}">
                <a16:creationId xmlns:a16="http://schemas.microsoft.com/office/drawing/2014/main" id="{AE79D31C-EA49-6EF7-3E14-A1DF6D3F1D1C}"/>
              </a:ext>
            </a:extLst>
          </p:cNvPr>
          <p:cNvSpPr>
            <a:spLocks noGrp="1"/>
          </p:cNvSpPr>
          <p:nvPr>
            <p:ph type="body" sz="quarter" idx="13" hasCustomPrompt="1"/>
          </p:nvPr>
        </p:nvSpPr>
        <p:spPr>
          <a:xfrm>
            <a:off x="5210535" y="1756203"/>
            <a:ext cx="3226658" cy="1110565"/>
          </a:xfrm>
        </p:spPr>
        <p:txBody>
          <a:bodyPr lIns="0" tIns="0" rIns="0" bIns="0">
            <a:noAutofit/>
          </a:bodyPr>
          <a:lstStyle>
            <a:lvl1pPr marL="0" indent="0">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6" name="Footer Placeholder 18">
            <a:extLst>
              <a:ext uri="{FF2B5EF4-FFF2-40B4-BE49-F238E27FC236}">
                <a16:creationId xmlns:a16="http://schemas.microsoft.com/office/drawing/2014/main" id="{267223B2-8221-13AB-0382-6699B6D50868}"/>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7" name="Slide Number Placeholder 19">
            <a:extLst>
              <a:ext uri="{FF2B5EF4-FFF2-40B4-BE49-F238E27FC236}">
                <a16:creationId xmlns:a16="http://schemas.microsoft.com/office/drawing/2014/main" id="{3922382D-6724-6F60-99B3-8B0659D8FC1B}"/>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31101134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Photos Slide – Yellow">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68837A6-E1B4-4B66-52F0-032787498255}"/>
              </a:ext>
            </a:extLst>
          </p:cNvPr>
          <p:cNvSpPr/>
          <p:nvPr userDrawn="1"/>
        </p:nvSpPr>
        <p:spPr>
          <a:xfrm>
            <a:off x="4487715" y="-23915"/>
            <a:ext cx="4671114" cy="5191330"/>
          </a:xfrm>
          <a:custGeom>
            <a:avLst/>
            <a:gdLst>
              <a:gd name="connsiteX0" fmla="*/ 0 w 5255394"/>
              <a:gd name="connsiteY0" fmla="*/ 0 h 5143500"/>
              <a:gd name="connsiteX1" fmla="*/ 5255394 w 5255394"/>
              <a:gd name="connsiteY1" fmla="*/ 0 h 5143500"/>
              <a:gd name="connsiteX2" fmla="*/ 5255394 w 5255394"/>
              <a:gd name="connsiteY2" fmla="*/ 5143500 h 5143500"/>
              <a:gd name="connsiteX3" fmla="*/ 0 w 5255394"/>
              <a:gd name="connsiteY3" fmla="*/ 5143500 h 5143500"/>
              <a:gd name="connsiteX4" fmla="*/ 0 w 5255394"/>
              <a:gd name="connsiteY4" fmla="*/ 0 h 5143500"/>
              <a:gd name="connsiteX0" fmla="*/ 0 w 5255394"/>
              <a:gd name="connsiteY0" fmla="*/ 0 h 5153125"/>
              <a:gd name="connsiteX1" fmla="*/ 5255394 w 5255394"/>
              <a:gd name="connsiteY1" fmla="*/ 0 h 5153125"/>
              <a:gd name="connsiteX2" fmla="*/ 5255394 w 5255394"/>
              <a:gd name="connsiteY2" fmla="*/ 5143500 h 5153125"/>
              <a:gd name="connsiteX3" fmla="*/ 943276 w 5255394"/>
              <a:gd name="connsiteY3" fmla="*/ 5153125 h 5153125"/>
              <a:gd name="connsiteX4" fmla="*/ 0 w 5255394"/>
              <a:gd name="connsiteY4" fmla="*/ 0 h 5153125"/>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118604 w 4844609"/>
              <a:gd name="connsiteY0" fmla="*/ 0 h 5162750"/>
              <a:gd name="connsiteX1" fmla="*/ 4844609 w 4844609"/>
              <a:gd name="connsiteY1" fmla="*/ 0 h 5162750"/>
              <a:gd name="connsiteX2" fmla="*/ 4844609 w 4844609"/>
              <a:gd name="connsiteY2" fmla="*/ 5143500 h 5162750"/>
              <a:gd name="connsiteX3" fmla="*/ 339985 w 4844609"/>
              <a:gd name="connsiteY3" fmla="*/ 5162750 h 5162750"/>
              <a:gd name="connsiteX4" fmla="*/ 118604 w 4844609"/>
              <a:gd name="connsiteY4" fmla="*/ 0 h 5162750"/>
              <a:gd name="connsiteX0" fmla="*/ 0 w 5111015"/>
              <a:gd name="connsiteY0" fmla="*/ 9625 h 5162750"/>
              <a:gd name="connsiteX1" fmla="*/ 5111015 w 5111015"/>
              <a:gd name="connsiteY1" fmla="*/ 0 h 5162750"/>
              <a:gd name="connsiteX2" fmla="*/ 5111015 w 5111015"/>
              <a:gd name="connsiteY2" fmla="*/ 5143500 h 5162750"/>
              <a:gd name="connsiteX3" fmla="*/ 606391 w 5111015"/>
              <a:gd name="connsiteY3" fmla="*/ 5162750 h 5162750"/>
              <a:gd name="connsiteX4" fmla="*/ 0 w 5111015"/>
              <a:gd name="connsiteY4" fmla="*/ 9625 h 5162750"/>
              <a:gd name="connsiteX0" fmla="*/ 153306 w 5264321"/>
              <a:gd name="connsiteY0" fmla="*/ 9625 h 5162750"/>
              <a:gd name="connsiteX1" fmla="*/ 5264321 w 5264321"/>
              <a:gd name="connsiteY1" fmla="*/ 0 h 5162750"/>
              <a:gd name="connsiteX2" fmla="*/ 5264321 w 5264321"/>
              <a:gd name="connsiteY2" fmla="*/ 5143500 h 5162750"/>
              <a:gd name="connsiteX3" fmla="*/ 759697 w 5264321"/>
              <a:gd name="connsiteY3" fmla="*/ 5162750 h 5162750"/>
              <a:gd name="connsiteX4" fmla="*/ 153306 w 5264321"/>
              <a:gd name="connsiteY4" fmla="*/ 9625 h 5162750"/>
              <a:gd name="connsiteX0" fmla="*/ 144502 w 5294018"/>
              <a:gd name="connsiteY0" fmla="*/ 9625 h 5162750"/>
              <a:gd name="connsiteX1" fmla="*/ 5294018 w 5294018"/>
              <a:gd name="connsiteY1" fmla="*/ 0 h 5162750"/>
              <a:gd name="connsiteX2" fmla="*/ 5294018 w 5294018"/>
              <a:gd name="connsiteY2" fmla="*/ 5143500 h 5162750"/>
              <a:gd name="connsiteX3" fmla="*/ 789394 w 5294018"/>
              <a:gd name="connsiteY3" fmla="*/ 5162750 h 5162750"/>
              <a:gd name="connsiteX4" fmla="*/ 144502 w 5294018"/>
              <a:gd name="connsiteY4" fmla="*/ 9625 h 5162750"/>
              <a:gd name="connsiteX0" fmla="*/ 85168 w 5234684"/>
              <a:gd name="connsiteY0" fmla="*/ 9625 h 5162750"/>
              <a:gd name="connsiteX1" fmla="*/ 5234684 w 5234684"/>
              <a:gd name="connsiteY1" fmla="*/ 0 h 5162750"/>
              <a:gd name="connsiteX2" fmla="*/ 5234684 w 5234684"/>
              <a:gd name="connsiteY2" fmla="*/ 5143500 h 5162750"/>
              <a:gd name="connsiteX3" fmla="*/ 730060 w 5234684"/>
              <a:gd name="connsiteY3" fmla="*/ 5162750 h 5162750"/>
              <a:gd name="connsiteX4" fmla="*/ 85168 w 5234684"/>
              <a:gd name="connsiteY4" fmla="*/ 9625 h 5162750"/>
              <a:gd name="connsiteX0" fmla="*/ 114790 w 5264306"/>
              <a:gd name="connsiteY0" fmla="*/ 9625 h 5162750"/>
              <a:gd name="connsiteX1" fmla="*/ 5264306 w 5264306"/>
              <a:gd name="connsiteY1" fmla="*/ 0 h 5162750"/>
              <a:gd name="connsiteX2" fmla="*/ 5264306 w 5264306"/>
              <a:gd name="connsiteY2" fmla="*/ 5143500 h 5162750"/>
              <a:gd name="connsiteX3" fmla="*/ 759682 w 5264306"/>
              <a:gd name="connsiteY3" fmla="*/ 5162750 h 5162750"/>
              <a:gd name="connsiteX4" fmla="*/ 114790 w 5264306"/>
              <a:gd name="connsiteY4" fmla="*/ 9625 h 5162750"/>
              <a:gd name="connsiteX0" fmla="*/ 143530 w 5177543"/>
              <a:gd name="connsiteY0" fmla="*/ 9625 h 5162750"/>
              <a:gd name="connsiteX1" fmla="*/ 5177543 w 5177543"/>
              <a:gd name="connsiteY1" fmla="*/ 0 h 5162750"/>
              <a:gd name="connsiteX2" fmla="*/ 5177543 w 5177543"/>
              <a:gd name="connsiteY2" fmla="*/ 5143500 h 5162750"/>
              <a:gd name="connsiteX3" fmla="*/ 672919 w 5177543"/>
              <a:gd name="connsiteY3" fmla="*/ 5162750 h 5162750"/>
              <a:gd name="connsiteX4" fmla="*/ 143530 w 5177543"/>
              <a:gd name="connsiteY4" fmla="*/ 9625 h 5162750"/>
              <a:gd name="connsiteX0" fmla="*/ 116864 w 5256755"/>
              <a:gd name="connsiteY0" fmla="*/ 9625 h 5162750"/>
              <a:gd name="connsiteX1" fmla="*/ 5256755 w 5256755"/>
              <a:gd name="connsiteY1" fmla="*/ 0 h 5162750"/>
              <a:gd name="connsiteX2" fmla="*/ 5256755 w 5256755"/>
              <a:gd name="connsiteY2" fmla="*/ 5143500 h 5162750"/>
              <a:gd name="connsiteX3" fmla="*/ 752131 w 5256755"/>
              <a:gd name="connsiteY3" fmla="*/ 5162750 h 5162750"/>
              <a:gd name="connsiteX4" fmla="*/ 116864 w 5256755"/>
              <a:gd name="connsiteY4" fmla="*/ 9625 h 5162750"/>
              <a:gd name="connsiteX0" fmla="*/ 115045 w 5254936"/>
              <a:gd name="connsiteY0" fmla="*/ 9625 h 5162750"/>
              <a:gd name="connsiteX1" fmla="*/ 5254936 w 5254936"/>
              <a:gd name="connsiteY1" fmla="*/ 0 h 5162750"/>
              <a:gd name="connsiteX2" fmla="*/ 5254936 w 5254936"/>
              <a:gd name="connsiteY2" fmla="*/ 5143500 h 5162750"/>
              <a:gd name="connsiteX3" fmla="*/ 750312 w 5254936"/>
              <a:gd name="connsiteY3" fmla="*/ 5162750 h 5162750"/>
              <a:gd name="connsiteX4" fmla="*/ 115045 w 5254936"/>
              <a:gd name="connsiteY4" fmla="*/ 9625 h 5162750"/>
              <a:gd name="connsiteX0" fmla="*/ 115045 w 5254936"/>
              <a:gd name="connsiteY0" fmla="*/ 0 h 5153125"/>
              <a:gd name="connsiteX1" fmla="*/ 4803553 w 5254936"/>
              <a:gd name="connsiteY1" fmla="*/ 188 h 5153125"/>
              <a:gd name="connsiteX2" fmla="*/ 5254936 w 5254936"/>
              <a:gd name="connsiteY2" fmla="*/ 5133875 h 5153125"/>
              <a:gd name="connsiteX3" fmla="*/ 750312 w 5254936"/>
              <a:gd name="connsiteY3" fmla="*/ 5153125 h 5153125"/>
              <a:gd name="connsiteX4" fmla="*/ 115045 w 5254936"/>
              <a:gd name="connsiteY4" fmla="*/ 0 h 5153125"/>
              <a:gd name="connsiteX0" fmla="*/ 115045 w 4803553"/>
              <a:gd name="connsiteY0" fmla="*/ 0 h 5153125"/>
              <a:gd name="connsiteX1" fmla="*/ 4803553 w 4803553"/>
              <a:gd name="connsiteY1" fmla="*/ 188 h 5153125"/>
              <a:gd name="connsiteX2" fmla="*/ 4582769 w 4803553"/>
              <a:gd name="connsiteY2" fmla="*/ 5124063 h 5153125"/>
              <a:gd name="connsiteX3" fmla="*/ 750312 w 4803553"/>
              <a:gd name="connsiteY3" fmla="*/ 5153125 h 5153125"/>
              <a:gd name="connsiteX4" fmla="*/ 115045 w 4803553"/>
              <a:gd name="connsiteY4" fmla="*/ 0 h 5153125"/>
              <a:gd name="connsiteX0" fmla="*/ 115045 w 4636738"/>
              <a:gd name="connsiteY0" fmla="*/ 0 h 5153125"/>
              <a:gd name="connsiteX1" fmla="*/ 4636738 w 4636738"/>
              <a:gd name="connsiteY1" fmla="*/ 188 h 5153125"/>
              <a:gd name="connsiteX2" fmla="*/ 4582769 w 4636738"/>
              <a:gd name="connsiteY2" fmla="*/ 5124063 h 5153125"/>
              <a:gd name="connsiteX3" fmla="*/ 750312 w 4636738"/>
              <a:gd name="connsiteY3" fmla="*/ 5153125 h 5153125"/>
              <a:gd name="connsiteX4" fmla="*/ 115045 w 4636738"/>
              <a:gd name="connsiteY4" fmla="*/ 0 h 5153125"/>
              <a:gd name="connsiteX0" fmla="*/ 115045 w 4636738"/>
              <a:gd name="connsiteY0" fmla="*/ 0 h 5153125"/>
              <a:gd name="connsiteX1" fmla="*/ 4636738 w 4636738"/>
              <a:gd name="connsiteY1" fmla="*/ 188 h 5153125"/>
              <a:gd name="connsiteX2" fmla="*/ 4626926 w 4636738"/>
              <a:gd name="connsiteY2" fmla="*/ 5124063 h 5153125"/>
              <a:gd name="connsiteX3" fmla="*/ 750312 w 4636738"/>
              <a:gd name="connsiteY3" fmla="*/ 5153125 h 5153125"/>
              <a:gd name="connsiteX4" fmla="*/ 115045 w 4636738"/>
              <a:gd name="connsiteY4" fmla="*/ 0 h 515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6738" h="5153125">
                <a:moveTo>
                  <a:pt x="115045" y="0"/>
                </a:moveTo>
                <a:lnTo>
                  <a:pt x="4636738" y="188"/>
                </a:lnTo>
                <a:cubicBezTo>
                  <a:pt x="4633467" y="1708146"/>
                  <a:pt x="4630197" y="3416105"/>
                  <a:pt x="4626926" y="5124063"/>
                </a:cubicBezTo>
                <a:lnTo>
                  <a:pt x="750312" y="5153125"/>
                </a:lnTo>
                <a:cubicBezTo>
                  <a:pt x="-459" y="3643964"/>
                  <a:pt x="-135211" y="1634289"/>
                  <a:pt x="115045" y="0"/>
                </a:cubicBezTo>
                <a:close/>
              </a:path>
            </a:pathLst>
          </a:custGeom>
          <a:solidFill>
            <a:srgbClr val="FFD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a:extLst>
              <a:ext uri="{FF2B5EF4-FFF2-40B4-BE49-F238E27FC236}">
                <a16:creationId xmlns:a16="http://schemas.microsoft.com/office/drawing/2014/main" id="{2019C90C-DC4E-2E51-054B-083B16CC0AC5}"/>
              </a:ext>
            </a:extLst>
          </p:cNvPr>
          <p:cNvSpPr/>
          <p:nvPr userDrawn="1"/>
        </p:nvSpPr>
        <p:spPr>
          <a:xfrm>
            <a:off x="4428532" y="3694671"/>
            <a:ext cx="4730297" cy="776004"/>
          </a:xfrm>
          <a:custGeom>
            <a:avLst/>
            <a:gdLst>
              <a:gd name="connsiteX0" fmla="*/ 388002 w 4730297"/>
              <a:gd name="connsiteY0" fmla="*/ 0 h 776004"/>
              <a:gd name="connsiteX1" fmla="*/ 4730297 w 4730297"/>
              <a:gd name="connsiteY1" fmla="*/ 0 h 776004"/>
              <a:gd name="connsiteX2" fmla="*/ 4730297 w 4730297"/>
              <a:gd name="connsiteY2" fmla="*/ 776004 h 776004"/>
              <a:gd name="connsiteX3" fmla="*/ 388002 w 4730297"/>
              <a:gd name="connsiteY3" fmla="*/ 776004 h 776004"/>
              <a:gd name="connsiteX4" fmla="*/ 0 w 4730297"/>
              <a:gd name="connsiteY4" fmla="*/ 388002 h 776004"/>
              <a:gd name="connsiteX5" fmla="*/ 388002 w 4730297"/>
              <a:gd name="connsiteY5" fmla="*/ 0 h 77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0297" h="776004">
                <a:moveTo>
                  <a:pt x="388002" y="0"/>
                </a:moveTo>
                <a:lnTo>
                  <a:pt x="4730297" y="0"/>
                </a:lnTo>
                <a:lnTo>
                  <a:pt x="4730297" y="776004"/>
                </a:lnTo>
                <a:lnTo>
                  <a:pt x="388002" y="776004"/>
                </a:lnTo>
                <a:cubicBezTo>
                  <a:pt x="173714" y="776004"/>
                  <a:pt x="0" y="602290"/>
                  <a:pt x="0" y="388002"/>
                </a:cubicBezTo>
                <a:cubicBezTo>
                  <a:pt x="0" y="173714"/>
                  <a:pt x="173714" y="0"/>
                  <a:pt x="388002" y="0"/>
                </a:cubicBezTo>
                <a:close/>
              </a:path>
            </a:pathLst>
          </a:cu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Picture Placeholder 17">
            <a:extLst>
              <a:ext uri="{FF2B5EF4-FFF2-40B4-BE49-F238E27FC236}">
                <a16:creationId xmlns:a16="http://schemas.microsoft.com/office/drawing/2014/main" id="{EC22C66E-75B8-C340-9CF2-F2F69C26B0E4}"/>
              </a:ext>
            </a:extLst>
          </p:cNvPr>
          <p:cNvSpPr>
            <a:spLocks noGrp="1"/>
          </p:cNvSpPr>
          <p:nvPr>
            <p:ph type="pic" sz="quarter" idx="30" hasCustomPrompt="1"/>
          </p:nvPr>
        </p:nvSpPr>
        <p:spPr>
          <a:xfrm>
            <a:off x="4572000" y="3827918"/>
            <a:ext cx="531546" cy="531546"/>
          </a:xfrm>
        </p:spPr>
        <p:txBody>
          <a:bodyPr>
            <a:normAutofit/>
          </a:bodyPr>
          <a:lstStyle>
            <a:lvl1pPr marL="0" indent="0">
              <a:buNone/>
              <a:defRPr sz="1000"/>
            </a:lvl1pPr>
          </a:lstStyle>
          <a:p>
            <a:r>
              <a:rPr lang="en-US" dirty="0"/>
              <a:t>icon</a:t>
            </a:r>
          </a:p>
        </p:txBody>
      </p:sp>
      <p:sp>
        <p:nvSpPr>
          <p:cNvPr id="19" name="Picture Placeholder 18">
            <a:extLst>
              <a:ext uri="{FF2B5EF4-FFF2-40B4-BE49-F238E27FC236}">
                <a16:creationId xmlns:a16="http://schemas.microsoft.com/office/drawing/2014/main" id="{9913ACC7-E0DC-E13D-7C4F-A30B47833650}"/>
              </a:ext>
            </a:extLst>
          </p:cNvPr>
          <p:cNvSpPr>
            <a:spLocks noGrp="1"/>
          </p:cNvSpPr>
          <p:nvPr>
            <p:ph type="pic" sz="quarter" idx="31"/>
          </p:nvPr>
        </p:nvSpPr>
        <p:spPr>
          <a:xfrm>
            <a:off x="414338" y="673100"/>
            <a:ext cx="1666875" cy="1665288"/>
          </a:xfrm>
          <a:solidFill>
            <a:schemeClr val="bg2">
              <a:lumMod val="40000"/>
              <a:lumOff val="60000"/>
            </a:schemeClr>
          </a:solidFill>
        </p:spPr>
        <p:txBody>
          <a:bodyPr/>
          <a:lstStyle/>
          <a:p>
            <a:r>
              <a:rPr lang="en-US"/>
              <a:t>Click icon to add picture</a:t>
            </a:r>
          </a:p>
        </p:txBody>
      </p:sp>
      <p:sp>
        <p:nvSpPr>
          <p:cNvPr id="20" name="Picture Placeholder 18">
            <a:extLst>
              <a:ext uri="{FF2B5EF4-FFF2-40B4-BE49-F238E27FC236}">
                <a16:creationId xmlns:a16="http://schemas.microsoft.com/office/drawing/2014/main" id="{E3351273-376D-65CE-DB0E-684FD841E61B}"/>
              </a:ext>
            </a:extLst>
          </p:cNvPr>
          <p:cNvSpPr>
            <a:spLocks noGrp="1"/>
          </p:cNvSpPr>
          <p:nvPr>
            <p:ph type="pic" sz="quarter" idx="32"/>
          </p:nvPr>
        </p:nvSpPr>
        <p:spPr>
          <a:xfrm>
            <a:off x="2282680" y="673100"/>
            <a:ext cx="1666875" cy="1665288"/>
          </a:xfrm>
          <a:solidFill>
            <a:schemeClr val="bg2">
              <a:lumMod val="40000"/>
              <a:lumOff val="60000"/>
            </a:schemeClr>
          </a:solidFill>
        </p:spPr>
        <p:txBody>
          <a:bodyPr/>
          <a:lstStyle/>
          <a:p>
            <a:r>
              <a:rPr lang="en-US"/>
              <a:t>Click icon to add picture</a:t>
            </a:r>
          </a:p>
        </p:txBody>
      </p:sp>
      <p:sp>
        <p:nvSpPr>
          <p:cNvPr id="21" name="Picture Placeholder 18">
            <a:extLst>
              <a:ext uri="{FF2B5EF4-FFF2-40B4-BE49-F238E27FC236}">
                <a16:creationId xmlns:a16="http://schemas.microsoft.com/office/drawing/2014/main" id="{CCDBFF7A-C5EC-7301-2243-128DF6DA5986}"/>
              </a:ext>
            </a:extLst>
          </p:cNvPr>
          <p:cNvSpPr>
            <a:spLocks noGrp="1"/>
          </p:cNvSpPr>
          <p:nvPr>
            <p:ph type="pic" sz="quarter" idx="33"/>
          </p:nvPr>
        </p:nvSpPr>
        <p:spPr>
          <a:xfrm>
            <a:off x="414338" y="2571750"/>
            <a:ext cx="1666875" cy="1665288"/>
          </a:xfrm>
          <a:solidFill>
            <a:schemeClr val="bg2">
              <a:lumMod val="40000"/>
              <a:lumOff val="60000"/>
            </a:schemeClr>
          </a:solidFill>
        </p:spPr>
        <p:txBody>
          <a:bodyPr/>
          <a:lstStyle/>
          <a:p>
            <a:r>
              <a:rPr lang="en-US"/>
              <a:t>Click icon to add picture</a:t>
            </a:r>
          </a:p>
        </p:txBody>
      </p:sp>
      <p:sp>
        <p:nvSpPr>
          <p:cNvPr id="22" name="Picture Placeholder 18">
            <a:extLst>
              <a:ext uri="{FF2B5EF4-FFF2-40B4-BE49-F238E27FC236}">
                <a16:creationId xmlns:a16="http://schemas.microsoft.com/office/drawing/2014/main" id="{4BE15119-4040-F51E-D9F7-1F98C691FC24}"/>
              </a:ext>
            </a:extLst>
          </p:cNvPr>
          <p:cNvSpPr>
            <a:spLocks noGrp="1"/>
          </p:cNvSpPr>
          <p:nvPr>
            <p:ph type="pic" sz="quarter" idx="34"/>
          </p:nvPr>
        </p:nvSpPr>
        <p:spPr>
          <a:xfrm>
            <a:off x="2282680" y="2571750"/>
            <a:ext cx="1666875" cy="1665288"/>
          </a:xfrm>
          <a:solidFill>
            <a:schemeClr val="bg2">
              <a:lumMod val="40000"/>
              <a:lumOff val="60000"/>
            </a:schemeClr>
          </a:solidFill>
        </p:spPr>
        <p:txBody>
          <a:bodyPr/>
          <a:lstStyle/>
          <a:p>
            <a:r>
              <a:rPr lang="en-US"/>
              <a:t>Click icon to add picture</a:t>
            </a:r>
          </a:p>
        </p:txBody>
      </p:sp>
      <p:sp>
        <p:nvSpPr>
          <p:cNvPr id="4" name="Title 1">
            <a:extLst>
              <a:ext uri="{FF2B5EF4-FFF2-40B4-BE49-F238E27FC236}">
                <a16:creationId xmlns:a16="http://schemas.microsoft.com/office/drawing/2014/main" id="{C5D35287-8E27-3110-1A0C-2B29630A672D}"/>
              </a:ext>
            </a:extLst>
          </p:cNvPr>
          <p:cNvSpPr>
            <a:spLocks noGrp="1"/>
          </p:cNvSpPr>
          <p:nvPr>
            <p:ph type="title"/>
          </p:nvPr>
        </p:nvSpPr>
        <p:spPr>
          <a:xfrm>
            <a:off x="5210534" y="932693"/>
            <a:ext cx="3226657" cy="658409"/>
          </a:xfrm>
        </p:spPr>
        <p:txBody>
          <a:bodyPr lIns="0" tIns="0" rIns="0" bIns="0" anchor="b" anchorCtr="0">
            <a:noAutofit/>
          </a:bodyPr>
          <a:lstStyle>
            <a:lvl1pPr>
              <a:defRPr sz="1600" b="1" spc="-100" baseline="0"/>
            </a:lvl1pPr>
          </a:lstStyle>
          <a:p>
            <a:r>
              <a:rPr lang="en-US"/>
              <a:t>Click to edit Master title style</a:t>
            </a:r>
            <a:endParaRPr lang="en-US" dirty="0"/>
          </a:p>
        </p:txBody>
      </p:sp>
      <p:sp>
        <p:nvSpPr>
          <p:cNvPr id="5" name="Text Placeholder 8">
            <a:extLst>
              <a:ext uri="{FF2B5EF4-FFF2-40B4-BE49-F238E27FC236}">
                <a16:creationId xmlns:a16="http://schemas.microsoft.com/office/drawing/2014/main" id="{0A2F88E1-07D0-4408-8AD7-AF5D34EBCCEE}"/>
              </a:ext>
            </a:extLst>
          </p:cNvPr>
          <p:cNvSpPr>
            <a:spLocks noGrp="1"/>
          </p:cNvSpPr>
          <p:nvPr>
            <p:ph type="body" sz="quarter" idx="13" hasCustomPrompt="1"/>
          </p:nvPr>
        </p:nvSpPr>
        <p:spPr>
          <a:xfrm>
            <a:off x="5210535" y="1756203"/>
            <a:ext cx="3226658" cy="1110565"/>
          </a:xfrm>
        </p:spPr>
        <p:txBody>
          <a:bodyPr lIns="0" tIns="0" rIns="0" bIns="0">
            <a:noAutofit/>
          </a:bodyPr>
          <a:lstStyle>
            <a:lvl1pPr marL="0" indent="0">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6" name="Footer Placeholder 18">
            <a:extLst>
              <a:ext uri="{FF2B5EF4-FFF2-40B4-BE49-F238E27FC236}">
                <a16:creationId xmlns:a16="http://schemas.microsoft.com/office/drawing/2014/main" id="{18C1BC06-52A1-6ECB-324C-10563530FBE8}"/>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7" name="Slide Number Placeholder 19">
            <a:extLst>
              <a:ext uri="{FF2B5EF4-FFF2-40B4-BE49-F238E27FC236}">
                <a16:creationId xmlns:a16="http://schemas.microsoft.com/office/drawing/2014/main" id="{51C690BB-8A61-57E4-A4DC-C2BF1CD3746B}"/>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
        <p:nvSpPr>
          <p:cNvPr id="8" name="Text Placeholder 8">
            <a:extLst>
              <a:ext uri="{FF2B5EF4-FFF2-40B4-BE49-F238E27FC236}">
                <a16:creationId xmlns:a16="http://schemas.microsoft.com/office/drawing/2014/main" id="{C56704C5-D995-C988-5CB9-A2EE9DF621A7}"/>
              </a:ext>
            </a:extLst>
          </p:cNvPr>
          <p:cNvSpPr>
            <a:spLocks noGrp="1"/>
          </p:cNvSpPr>
          <p:nvPr>
            <p:ph type="body" sz="quarter" idx="29" hasCustomPrompt="1"/>
          </p:nvPr>
        </p:nvSpPr>
        <p:spPr>
          <a:xfrm>
            <a:off x="5247991" y="3870892"/>
            <a:ext cx="3226658" cy="423562"/>
          </a:xfrm>
        </p:spPr>
        <p:txBody>
          <a:bodyPr lIns="0" tIns="0" rIns="0" bIns="0">
            <a:noAutofit/>
          </a:bodyPr>
          <a:lstStyle>
            <a:lvl1pPr marL="0" indent="0">
              <a:lnSpc>
                <a:spcPct val="100000"/>
              </a:lnSpc>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Tree>
    <p:extLst>
      <p:ext uri="{BB962C8B-B14F-4D97-AF65-F5344CB8AC3E}">
        <p14:creationId xmlns:p14="http://schemas.microsoft.com/office/powerpoint/2010/main" val="3204056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Icons Slide –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3DCF62-C236-E423-149F-D83CEC9754B8}"/>
              </a:ext>
            </a:extLst>
          </p:cNvPr>
          <p:cNvSpPr/>
          <p:nvPr userDrawn="1"/>
        </p:nvSpPr>
        <p:spPr>
          <a:xfrm>
            <a:off x="3850105" y="-28650"/>
            <a:ext cx="5293895" cy="5201026"/>
          </a:xfrm>
          <a:custGeom>
            <a:avLst/>
            <a:gdLst>
              <a:gd name="connsiteX0" fmla="*/ 0 w 5255394"/>
              <a:gd name="connsiteY0" fmla="*/ 0 h 5143500"/>
              <a:gd name="connsiteX1" fmla="*/ 5255394 w 5255394"/>
              <a:gd name="connsiteY1" fmla="*/ 0 h 5143500"/>
              <a:gd name="connsiteX2" fmla="*/ 5255394 w 5255394"/>
              <a:gd name="connsiteY2" fmla="*/ 5143500 h 5143500"/>
              <a:gd name="connsiteX3" fmla="*/ 0 w 5255394"/>
              <a:gd name="connsiteY3" fmla="*/ 5143500 h 5143500"/>
              <a:gd name="connsiteX4" fmla="*/ 0 w 5255394"/>
              <a:gd name="connsiteY4" fmla="*/ 0 h 5143500"/>
              <a:gd name="connsiteX0" fmla="*/ 0 w 5255394"/>
              <a:gd name="connsiteY0" fmla="*/ 0 h 5153125"/>
              <a:gd name="connsiteX1" fmla="*/ 5255394 w 5255394"/>
              <a:gd name="connsiteY1" fmla="*/ 0 h 5153125"/>
              <a:gd name="connsiteX2" fmla="*/ 5255394 w 5255394"/>
              <a:gd name="connsiteY2" fmla="*/ 5143500 h 5153125"/>
              <a:gd name="connsiteX3" fmla="*/ 943276 w 5255394"/>
              <a:gd name="connsiteY3" fmla="*/ 5153125 h 5153125"/>
              <a:gd name="connsiteX4" fmla="*/ 0 w 5255394"/>
              <a:gd name="connsiteY4" fmla="*/ 0 h 5153125"/>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118604 w 4844609"/>
              <a:gd name="connsiteY0" fmla="*/ 0 h 5162750"/>
              <a:gd name="connsiteX1" fmla="*/ 4844609 w 4844609"/>
              <a:gd name="connsiteY1" fmla="*/ 0 h 5162750"/>
              <a:gd name="connsiteX2" fmla="*/ 4844609 w 4844609"/>
              <a:gd name="connsiteY2" fmla="*/ 5143500 h 5162750"/>
              <a:gd name="connsiteX3" fmla="*/ 339985 w 4844609"/>
              <a:gd name="connsiteY3" fmla="*/ 5162750 h 5162750"/>
              <a:gd name="connsiteX4" fmla="*/ 118604 w 4844609"/>
              <a:gd name="connsiteY4" fmla="*/ 0 h 5162750"/>
              <a:gd name="connsiteX0" fmla="*/ 0 w 5111015"/>
              <a:gd name="connsiteY0" fmla="*/ 9625 h 5162750"/>
              <a:gd name="connsiteX1" fmla="*/ 5111015 w 5111015"/>
              <a:gd name="connsiteY1" fmla="*/ 0 h 5162750"/>
              <a:gd name="connsiteX2" fmla="*/ 5111015 w 5111015"/>
              <a:gd name="connsiteY2" fmla="*/ 5143500 h 5162750"/>
              <a:gd name="connsiteX3" fmla="*/ 606391 w 5111015"/>
              <a:gd name="connsiteY3" fmla="*/ 5162750 h 5162750"/>
              <a:gd name="connsiteX4" fmla="*/ 0 w 5111015"/>
              <a:gd name="connsiteY4" fmla="*/ 9625 h 5162750"/>
              <a:gd name="connsiteX0" fmla="*/ 153306 w 5264321"/>
              <a:gd name="connsiteY0" fmla="*/ 9625 h 5162750"/>
              <a:gd name="connsiteX1" fmla="*/ 5264321 w 5264321"/>
              <a:gd name="connsiteY1" fmla="*/ 0 h 5162750"/>
              <a:gd name="connsiteX2" fmla="*/ 5264321 w 5264321"/>
              <a:gd name="connsiteY2" fmla="*/ 5143500 h 5162750"/>
              <a:gd name="connsiteX3" fmla="*/ 759697 w 5264321"/>
              <a:gd name="connsiteY3" fmla="*/ 5162750 h 5162750"/>
              <a:gd name="connsiteX4" fmla="*/ 153306 w 5264321"/>
              <a:gd name="connsiteY4" fmla="*/ 9625 h 5162750"/>
              <a:gd name="connsiteX0" fmla="*/ 144502 w 5294018"/>
              <a:gd name="connsiteY0" fmla="*/ 9625 h 5162750"/>
              <a:gd name="connsiteX1" fmla="*/ 5294018 w 5294018"/>
              <a:gd name="connsiteY1" fmla="*/ 0 h 5162750"/>
              <a:gd name="connsiteX2" fmla="*/ 5294018 w 5294018"/>
              <a:gd name="connsiteY2" fmla="*/ 5143500 h 5162750"/>
              <a:gd name="connsiteX3" fmla="*/ 789394 w 5294018"/>
              <a:gd name="connsiteY3" fmla="*/ 5162750 h 5162750"/>
              <a:gd name="connsiteX4" fmla="*/ 144502 w 5294018"/>
              <a:gd name="connsiteY4" fmla="*/ 9625 h 5162750"/>
              <a:gd name="connsiteX0" fmla="*/ 85168 w 5234684"/>
              <a:gd name="connsiteY0" fmla="*/ 9625 h 5162750"/>
              <a:gd name="connsiteX1" fmla="*/ 5234684 w 5234684"/>
              <a:gd name="connsiteY1" fmla="*/ 0 h 5162750"/>
              <a:gd name="connsiteX2" fmla="*/ 5234684 w 5234684"/>
              <a:gd name="connsiteY2" fmla="*/ 5143500 h 5162750"/>
              <a:gd name="connsiteX3" fmla="*/ 730060 w 5234684"/>
              <a:gd name="connsiteY3" fmla="*/ 5162750 h 5162750"/>
              <a:gd name="connsiteX4" fmla="*/ 85168 w 5234684"/>
              <a:gd name="connsiteY4" fmla="*/ 9625 h 5162750"/>
              <a:gd name="connsiteX0" fmla="*/ 114790 w 5264306"/>
              <a:gd name="connsiteY0" fmla="*/ 9625 h 5162750"/>
              <a:gd name="connsiteX1" fmla="*/ 5264306 w 5264306"/>
              <a:gd name="connsiteY1" fmla="*/ 0 h 5162750"/>
              <a:gd name="connsiteX2" fmla="*/ 5264306 w 5264306"/>
              <a:gd name="connsiteY2" fmla="*/ 5143500 h 5162750"/>
              <a:gd name="connsiteX3" fmla="*/ 759682 w 5264306"/>
              <a:gd name="connsiteY3" fmla="*/ 5162750 h 5162750"/>
              <a:gd name="connsiteX4" fmla="*/ 114790 w 5264306"/>
              <a:gd name="connsiteY4" fmla="*/ 9625 h 5162750"/>
              <a:gd name="connsiteX0" fmla="*/ 143530 w 5177543"/>
              <a:gd name="connsiteY0" fmla="*/ 9625 h 5162750"/>
              <a:gd name="connsiteX1" fmla="*/ 5177543 w 5177543"/>
              <a:gd name="connsiteY1" fmla="*/ 0 h 5162750"/>
              <a:gd name="connsiteX2" fmla="*/ 5177543 w 5177543"/>
              <a:gd name="connsiteY2" fmla="*/ 5143500 h 5162750"/>
              <a:gd name="connsiteX3" fmla="*/ 672919 w 5177543"/>
              <a:gd name="connsiteY3" fmla="*/ 5162750 h 5162750"/>
              <a:gd name="connsiteX4" fmla="*/ 143530 w 5177543"/>
              <a:gd name="connsiteY4" fmla="*/ 9625 h 5162750"/>
              <a:gd name="connsiteX0" fmla="*/ 116864 w 5256755"/>
              <a:gd name="connsiteY0" fmla="*/ 9625 h 5162750"/>
              <a:gd name="connsiteX1" fmla="*/ 5256755 w 5256755"/>
              <a:gd name="connsiteY1" fmla="*/ 0 h 5162750"/>
              <a:gd name="connsiteX2" fmla="*/ 5256755 w 5256755"/>
              <a:gd name="connsiteY2" fmla="*/ 5143500 h 5162750"/>
              <a:gd name="connsiteX3" fmla="*/ 752131 w 5256755"/>
              <a:gd name="connsiteY3" fmla="*/ 5162750 h 5162750"/>
              <a:gd name="connsiteX4" fmla="*/ 116864 w 5256755"/>
              <a:gd name="connsiteY4" fmla="*/ 9625 h 5162750"/>
              <a:gd name="connsiteX0" fmla="*/ 115045 w 5254936"/>
              <a:gd name="connsiteY0" fmla="*/ 9625 h 5162750"/>
              <a:gd name="connsiteX1" fmla="*/ 5254936 w 5254936"/>
              <a:gd name="connsiteY1" fmla="*/ 0 h 5162750"/>
              <a:gd name="connsiteX2" fmla="*/ 5254936 w 5254936"/>
              <a:gd name="connsiteY2" fmla="*/ 5143500 h 5162750"/>
              <a:gd name="connsiteX3" fmla="*/ 750312 w 5254936"/>
              <a:gd name="connsiteY3" fmla="*/ 5162750 h 5162750"/>
              <a:gd name="connsiteX4" fmla="*/ 115045 w 5254936"/>
              <a:gd name="connsiteY4" fmla="*/ 9625 h 516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4936" h="5162750">
                <a:moveTo>
                  <a:pt x="115045" y="9625"/>
                </a:moveTo>
                <a:lnTo>
                  <a:pt x="5254936" y="0"/>
                </a:lnTo>
                <a:lnTo>
                  <a:pt x="5254936" y="5143500"/>
                </a:lnTo>
                <a:lnTo>
                  <a:pt x="750312" y="5162750"/>
                </a:lnTo>
                <a:cubicBezTo>
                  <a:pt x="-459" y="3653589"/>
                  <a:pt x="-135211" y="1643914"/>
                  <a:pt x="115045" y="9625"/>
                </a:cubicBezTo>
                <a:close/>
              </a:path>
            </a:pathLst>
          </a:custGeom>
          <a:solidFill>
            <a:srgbClr val="8DC6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3EA338E-BF00-02FD-0790-1143D37A51C1}"/>
              </a:ext>
            </a:extLst>
          </p:cNvPr>
          <p:cNvSpPr/>
          <p:nvPr userDrawn="1"/>
        </p:nvSpPr>
        <p:spPr>
          <a:xfrm>
            <a:off x="4848726" y="457435"/>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23C7F9-5234-0805-F53A-F2BAEB0DB943}"/>
              </a:ext>
            </a:extLst>
          </p:cNvPr>
          <p:cNvSpPr>
            <a:spLocks noGrp="1"/>
          </p:cNvSpPr>
          <p:nvPr>
            <p:ph type="title"/>
          </p:nvPr>
        </p:nvSpPr>
        <p:spPr>
          <a:xfrm>
            <a:off x="628650" y="683746"/>
            <a:ext cx="2838450" cy="1295400"/>
          </a:xfrm>
        </p:spPr>
        <p:txBody>
          <a:bodyPr lIns="0" tIns="0" rIns="0" bIns="0" anchor="b" anchorCtr="0">
            <a:noAutofit/>
          </a:bodyPr>
          <a:lstStyle>
            <a:lvl1pPr>
              <a:defRPr sz="2200" b="1" spc="-100" baseline="0"/>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A43EF053-76BB-0BC5-7AFF-7C4C3F2EA117}"/>
              </a:ext>
            </a:extLst>
          </p:cNvPr>
          <p:cNvSpPr>
            <a:spLocks noGrp="1"/>
          </p:cNvSpPr>
          <p:nvPr>
            <p:ph type="body" sz="quarter" idx="13" hasCustomPrompt="1"/>
          </p:nvPr>
        </p:nvSpPr>
        <p:spPr>
          <a:xfrm>
            <a:off x="628650" y="2144246"/>
            <a:ext cx="2838450" cy="1665754"/>
          </a:xfrm>
        </p:spPr>
        <p:txBody>
          <a:bodyPr lIns="0" tIns="0" rIns="0" bIns="0">
            <a:noAutofit/>
          </a:bodyPr>
          <a:lstStyle>
            <a:lvl1pPr marL="0" indent="0">
              <a:lnSpc>
                <a:spcPct val="100000"/>
              </a:lnSpc>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2" name="Text Placeholder 11">
            <a:extLst>
              <a:ext uri="{FF2B5EF4-FFF2-40B4-BE49-F238E27FC236}">
                <a16:creationId xmlns:a16="http://schemas.microsoft.com/office/drawing/2014/main" id="{1EDA3647-E51C-AEDD-86F1-E5F4228B39DD}"/>
              </a:ext>
            </a:extLst>
          </p:cNvPr>
          <p:cNvSpPr>
            <a:spLocks noGrp="1"/>
          </p:cNvSpPr>
          <p:nvPr>
            <p:ph type="body" sz="quarter" idx="14" hasCustomPrompt="1"/>
          </p:nvPr>
        </p:nvSpPr>
        <p:spPr>
          <a:xfrm>
            <a:off x="5775826" y="545717"/>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15" name="Text Placeholder 14">
            <a:extLst>
              <a:ext uri="{FF2B5EF4-FFF2-40B4-BE49-F238E27FC236}">
                <a16:creationId xmlns:a16="http://schemas.microsoft.com/office/drawing/2014/main" id="{5A8ECDD3-B634-135F-5046-B27E03B839EC}"/>
              </a:ext>
            </a:extLst>
          </p:cNvPr>
          <p:cNvSpPr>
            <a:spLocks noGrp="1"/>
          </p:cNvSpPr>
          <p:nvPr>
            <p:ph type="body" sz="quarter" idx="15" hasCustomPrompt="1"/>
          </p:nvPr>
        </p:nvSpPr>
        <p:spPr>
          <a:xfrm>
            <a:off x="5775826" y="840422"/>
            <a:ext cx="2730500" cy="392113"/>
          </a:xfrm>
        </p:spPr>
        <p:txBody>
          <a:bodyPr lIns="0" tIns="0" rIns="0" bIns="0">
            <a:noAutofit/>
          </a:bodyPr>
          <a:lstStyle>
            <a:lvl1pPr marL="0" indent="0">
              <a:buNone/>
              <a:defRPr sz="1200"/>
            </a:lvl1pPr>
          </a:lstStyle>
          <a:p>
            <a:pPr lvl="0"/>
            <a:r>
              <a:rPr lang="en-US" dirty="0"/>
              <a:t>Body text</a:t>
            </a:r>
          </a:p>
        </p:txBody>
      </p:sp>
      <p:sp>
        <p:nvSpPr>
          <p:cNvPr id="18" name="Picture Placeholder 17">
            <a:extLst>
              <a:ext uri="{FF2B5EF4-FFF2-40B4-BE49-F238E27FC236}">
                <a16:creationId xmlns:a16="http://schemas.microsoft.com/office/drawing/2014/main" id="{547FB687-735B-5256-7725-1738C6741CA1}"/>
              </a:ext>
            </a:extLst>
          </p:cNvPr>
          <p:cNvSpPr>
            <a:spLocks noGrp="1"/>
          </p:cNvSpPr>
          <p:nvPr>
            <p:ph type="pic" sz="quarter" idx="16" hasCustomPrompt="1"/>
          </p:nvPr>
        </p:nvSpPr>
        <p:spPr>
          <a:xfrm>
            <a:off x="4983263" y="591972"/>
            <a:ext cx="556426" cy="556426"/>
          </a:xfrm>
        </p:spPr>
        <p:txBody>
          <a:bodyPr>
            <a:normAutofit/>
          </a:bodyPr>
          <a:lstStyle>
            <a:lvl1pPr marL="0" indent="0">
              <a:buNone/>
              <a:defRPr sz="1000"/>
            </a:lvl1pPr>
          </a:lstStyle>
          <a:p>
            <a:r>
              <a:rPr lang="en-US" dirty="0"/>
              <a:t>icon</a:t>
            </a:r>
          </a:p>
        </p:txBody>
      </p:sp>
      <p:sp>
        <p:nvSpPr>
          <p:cNvPr id="23" name="Text Placeholder 11">
            <a:extLst>
              <a:ext uri="{FF2B5EF4-FFF2-40B4-BE49-F238E27FC236}">
                <a16:creationId xmlns:a16="http://schemas.microsoft.com/office/drawing/2014/main" id="{FD82426B-626B-7F09-B6F5-71C3242E6FF8}"/>
              </a:ext>
            </a:extLst>
          </p:cNvPr>
          <p:cNvSpPr>
            <a:spLocks noGrp="1"/>
          </p:cNvSpPr>
          <p:nvPr>
            <p:ph type="body" sz="quarter" idx="18" hasCustomPrompt="1"/>
          </p:nvPr>
        </p:nvSpPr>
        <p:spPr>
          <a:xfrm>
            <a:off x="5775826" y="1611883"/>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24" name="Text Placeholder 14">
            <a:extLst>
              <a:ext uri="{FF2B5EF4-FFF2-40B4-BE49-F238E27FC236}">
                <a16:creationId xmlns:a16="http://schemas.microsoft.com/office/drawing/2014/main" id="{91FF2638-C600-4FB8-E877-6DF0FC60FBF2}"/>
              </a:ext>
            </a:extLst>
          </p:cNvPr>
          <p:cNvSpPr>
            <a:spLocks noGrp="1"/>
          </p:cNvSpPr>
          <p:nvPr>
            <p:ph type="body" sz="quarter" idx="19" hasCustomPrompt="1"/>
          </p:nvPr>
        </p:nvSpPr>
        <p:spPr>
          <a:xfrm>
            <a:off x="5775826" y="1906588"/>
            <a:ext cx="2730500" cy="392113"/>
          </a:xfrm>
        </p:spPr>
        <p:txBody>
          <a:bodyPr lIns="0" tIns="0" rIns="0" bIns="0">
            <a:noAutofit/>
          </a:bodyPr>
          <a:lstStyle>
            <a:lvl1pPr marL="0" indent="0">
              <a:buNone/>
              <a:defRPr sz="1200"/>
            </a:lvl1pPr>
          </a:lstStyle>
          <a:p>
            <a:pPr lvl="0"/>
            <a:r>
              <a:rPr lang="en-US" dirty="0"/>
              <a:t>Body text</a:t>
            </a:r>
          </a:p>
        </p:txBody>
      </p:sp>
      <p:sp>
        <p:nvSpPr>
          <p:cNvPr id="26" name="Text Placeholder 11">
            <a:extLst>
              <a:ext uri="{FF2B5EF4-FFF2-40B4-BE49-F238E27FC236}">
                <a16:creationId xmlns:a16="http://schemas.microsoft.com/office/drawing/2014/main" id="{ADF5E862-8B0F-B830-29FF-818FC3EF1E21}"/>
              </a:ext>
            </a:extLst>
          </p:cNvPr>
          <p:cNvSpPr>
            <a:spLocks noGrp="1"/>
          </p:cNvSpPr>
          <p:nvPr>
            <p:ph type="body" sz="quarter" idx="21" hasCustomPrompt="1"/>
          </p:nvPr>
        </p:nvSpPr>
        <p:spPr>
          <a:xfrm>
            <a:off x="5775826" y="2712375"/>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27" name="Text Placeholder 14">
            <a:extLst>
              <a:ext uri="{FF2B5EF4-FFF2-40B4-BE49-F238E27FC236}">
                <a16:creationId xmlns:a16="http://schemas.microsoft.com/office/drawing/2014/main" id="{E930959C-A88E-1E63-DFD0-6020134B4D69}"/>
              </a:ext>
            </a:extLst>
          </p:cNvPr>
          <p:cNvSpPr>
            <a:spLocks noGrp="1"/>
          </p:cNvSpPr>
          <p:nvPr>
            <p:ph type="body" sz="quarter" idx="22" hasCustomPrompt="1"/>
          </p:nvPr>
        </p:nvSpPr>
        <p:spPr>
          <a:xfrm>
            <a:off x="5775826" y="3007080"/>
            <a:ext cx="2730500" cy="392113"/>
          </a:xfrm>
        </p:spPr>
        <p:txBody>
          <a:bodyPr lIns="0" tIns="0" rIns="0" bIns="0">
            <a:noAutofit/>
          </a:bodyPr>
          <a:lstStyle>
            <a:lvl1pPr marL="0" indent="0">
              <a:buNone/>
              <a:defRPr sz="1200"/>
            </a:lvl1pPr>
          </a:lstStyle>
          <a:p>
            <a:pPr lvl="0"/>
            <a:r>
              <a:rPr lang="en-US" dirty="0"/>
              <a:t>Body text</a:t>
            </a:r>
          </a:p>
        </p:txBody>
      </p:sp>
      <p:sp>
        <p:nvSpPr>
          <p:cNvPr id="29" name="Text Placeholder 11">
            <a:extLst>
              <a:ext uri="{FF2B5EF4-FFF2-40B4-BE49-F238E27FC236}">
                <a16:creationId xmlns:a16="http://schemas.microsoft.com/office/drawing/2014/main" id="{EB0A8D47-DE10-F2C4-5A83-19FE1F5CC6C1}"/>
              </a:ext>
            </a:extLst>
          </p:cNvPr>
          <p:cNvSpPr>
            <a:spLocks noGrp="1"/>
          </p:cNvSpPr>
          <p:nvPr>
            <p:ph type="body" sz="quarter" idx="24" hasCustomPrompt="1"/>
          </p:nvPr>
        </p:nvSpPr>
        <p:spPr>
          <a:xfrm>
            <a:off x="5775826" y="3809382"/>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30" name="Text Placeholder 14">
            <a:extLst>
              <a:ext uri="{FF2B5EF4-FFF2-40B4-BE49-F238E27FC236}">
                <a16:creationId xmlns:a16="http://schemas.microsoft.com/office/drawing/2014/main" id="{4AAECF51-C2C1-FF00-5ABF-A337AB2E0DC7}"/>
              </a:ext>
            </a:extLst>
          </p:cNvPr>
          <p:cNvSpPr>
            <a:spLocks noGrp="1"/>
          </p:cNvSpPr>
          <p:nvPr>
            <p:ph type="body" sz="quarter" idx="25" hasCustomPrompt="1"/>
          </p:nvPr>
        </p:nvSpPr>
        <p:spPr>
          <a:xfrm>
            <a:off x="5775826" y="4104087"/>
            <a:ext cx="2730500" cy="392113"/>
          </a:xfrm>
        </p:spPr>
        <p:txBody>
          <a:bodyPr lIns="0" tIns="0" rIns="0" bIns="0">
            <a:noAutofit/>
          </a:bodyPr>
          <a:lstStyle>
            <a:lvl1pPr marL="0" indent="0">
              <a:buNone/>
              <a:defRPr sz="1200"/>
            </a:lvl1pPr>
          </a:lstStyle>
          <a:p>
            <a:pPr lvl="0"/>
            <a:r>
              <a:rPr lang="en-US" dirty="0"/>
              <a:t>Body text</a:t>
            </a:r>
          </a:p>
        </p:txBody>
      </p:sp>
      <p:sp>
        <p:nvSpPr>
          <p:cNvPr id="4" name="Oval 3">
            <a:extLst>
              <a:ext uri="{FF2B5EF4-FFF2-40B4-BE49-F238E27FC236}">
                <a16:creationId xmlns:a16="http://schemas.microsoft.com/office/drawing/2014/main" id="{A58EF01F-4CB1-54E6-E15E-1F7C472B1D4F}"/>
              </a:ext>
            </a:extLst>
          </p:cNvPr>
          <p:cNvSpPr/>
          <p:nvPr userDrawn="1"/>
        </p:nvSpPr>
        <p:spPr>
          <a:xfrm>
            <a:off x="4848726" y="1547301"/>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7">
            <a:extLst>
              <a:ext uri="{FF2B5EF4-FFF2-40B4-BE49-F238E27FC236}">
                <a16:creationId xmlns:a16="http://schemas.microsoft.com/office/drawing/2014/main" id="{B549FABF-F401-0D12-D1E5-F1AAFF1530B4}"/>
              </a:ext>
            </a:extLst>
          </p:cNvPr>
          <p:cNvSpPr>
            <a:spLocks noGrp="1"/>
          </p:cNvSpPr>
          <p:nvPr>
            <p:ph type="pic" sz="quarter" idx="29" hasCustomPrompt="1"/>
          </p:nvPr>
        </p:nvSpPr>
        <p:spPr>
          <a:xfrm>
            <a:off x="4983263" y="1681838"/>
            <a:ext cx="556426" cy="556426"/>
          </a:xfrm>
        </p:spPr>
        <p:txBody>
          <a:bodyPr>
            <a:normAutofit/>
          </a:bodyPr>
          <a:lstStyle>
            <a:lvl1pPr marL="0" indent="0">
              <a:buNone/>
              <a:defRPr sz="1000"/>
            </a:lvl1pPr>
          </a:lstStyle>
          <a:p>
            <a:r>
              <a:rPr lang="en-US" dirty="0"/>
              <a:t>icon</a:t>
            </a:r>
          </a:p>
        </p:txBody>
      </p:sp>
      <p:sp>
        <p:nvSpPr>
          <p:cNvPr id="16" name="Oval 15">
            <a:extLst>
              <a:ext uri="{FF2B5EF4-FFF2-40B4-BE49-F238E27FC236}">
                <a16:creationId xmlns:a16="http://schemas.microsoft.com/office/drawing/2014/main" id="{0A2EC7A4-AE8D-CDE7-1556-9330C7851573}"/>
              </a:ext>
            </a:extLst>
          </p:cNvPr>
          <p:cNvSpPr/>
          <p:nvPr userDrawn="1"/>
        </p:nvSpPr>
        <p:spPr>
          <a:xfrm>
            <a:off x="4848726" y="2637167"/>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7">
            <a:extLst>
              <a:ext uri="{FF2B5EF4-FFF2-40B4-BE49-F238E27FC236}">
                <a16:creationId xmlns:a16="http://schemas.microsoft.com/office/drawing/2014/main" id="{3B667783-E48A-63B7-3A9C-AF98B0C3937D}"/>
              </a:ext>
            </a:extLst>
          </p:cNvPr>
          <p:cNvSpPr>
            <a:spLocks noGrp="1"/>
          </p:cNvSpPr>
          <p:nvPr>
            <p:ph type="pic" sz="quarter" idx="30" hasCustomPrompt="1"/>
          </p:nvPr>
        </p:nvSpPr>
        <p:spPr>
          <a:xfrm>
            <a:off x="4983263" y="2771704"/>
            <a:ext cx="556426" cy="556426"/>
          </a:xfrm>
        </p:spPr>
        <p:txBody>
          <a:bodyPr>
            <a:normAutofit/>
          </a:bodyPr>
          <a:lstStyle>
            <a:lvl1pPr marL="0" indent="0">
              <a:buNone/>
              <a:defRPr sz="1000"/>
            </a:lvl1pPr>
          </a:lstStyle>
          <a:p>
            <a:r>
              <a:rPr lang="en-US" dirty="0"/>
              <a:t>icon</a:t>
            </a:r>
          </a:p>
        </p:txBody>
      </p:sp>
      <p:sp>
        <p:nvSpPr>
          <p:cNvPr id="19" name="Oval 18">
            <a:extLst>
              <a:ext uri="{FF2B5EF4-FFF2-40B4-BE49-F238E27FC236}">
                <a16:creationId xmlns:a16="http://schemas.microsoft.com/office/drawing/2014/main" id="{09700F0D-2312-6DDF-697A-09FC9F6DBECF}"/>
              </a:ext>
            </a:extLst>
          </p:cNvPr>
          <p:cNvSpPr/>
          <p:nvPr userDrawn="1"/>
        </p:nvSpPr>
        <p:spPr>
          <a:xfrm>
            <a:off x="4848726" y="3727033"/>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7">
            <a:extLst>
              <a:ext uri="{FF2B5EF4-FFF2-40B4-BE49-F238E27FC236}">
                <a16:creationId xmlns:a16="http://schemas.microsoft.com/office/drawing/2014/main" id="{C18CC1D8-DFC5-D4E0-A938-1D54588925B6}"/>
              </a:ext>
            </a:extLst>
          </p:cNvPr>
          <p:cNvSpPr>
            <a:spLocks noGrp="1"/>
          </p:cNvSpPr>
          <p:nvPr>
            <p:ph type="pic" sz="quarter" idx="31" hasCustomPrompt="1"/>
          </p:nvPr>
        </p:nvSpPr>
        <p:spPr>
          <a:xfrm>
            <a:off x="4983263" y="3861570"/>
            <a:ext cx="556426" cy="556426"/>
          </a:xfrm>
        </p:spPr>
        <p:txBody>
          <a:bodyPr>
            <a:normAutofit/>
          </a:bodyPr>
          <a:lstStyle>
            <a:lvl1pPr marL="0" indent="0">
              <a:buNone/>
              <a:defRPr sz="1000"/>
            </a:lvl1pPr>
          </a:lstStyle>
          <a:p>
            <a:r>
              <a:rPr lang="en-US" dirty="0"/>
              <a:t>icon</a:t>
            </a:r>
          </a:p>
        </p:txBody>
      </p:sp>
      <p:sp>
        <p:nvSpPr>
          <p:cNvPr id="22" name="Footer Placeholder 18">
            <a:extLst>
              <a:ext uri="{FF2B5EF4-FFF2-40B4-BE49-F238E27FC236}">
                <a16:creationId xmlns:a16="http://schemas.microsoft.com/office/drawing/2014/main" id="{DB5DB5E4-3346-CE44-B61D-47F58D0E2297}"/>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dirty="0"/>
              <a:t>Clean Cities and Communities</a:t>
            </a:r>
          </a:p>
        </p:txBody>
      </p:sp>
      <p:sp>
        <p:nvSpPr>
          <p:cNvPr id="25" name="Slide Number Placeholder 19">
            <a:extLst>
              <a:ext uri="{FF2B5EF4-FFF2-40B4-BE49-F238E27FC236}">
                <a16:creationId xmlns:a16="http://schemas.microsoft.com/office/drawing/2014/main" id="{1CBE4D9C-09BB-D40C-F33C-C5E94B8C4AC0}"/>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28971840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Icons Highlight Slide – Green">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61F7DAB-B547-0BED-22C6-62568727617A}"/>
              </a:ext>
            </a:extLst>
          </p:cNvPr>
          <p:cNvSpPr/>
          <p:nvPr userDrawn="1"/>
        </p:nvSpPr>
        <p:spPr>
          <a:xfrm>
            <a:off x="414338" y="673100"/>
            <a:ext cx="1666875" cy="1666875"/>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8C94A4F-B1A9-B08C-3E91-74D74AEE8B16}"/>
              </a:ext>
            </a:extLst>
          </p:cNvPr>
          <p:cNvSpPr/>
          <p:nvPr userDrawn="1"/>
        </p:nvSpPr>
        <p:spPr>
          <a:xfrm>
            <a:off x="2282680" y="673100"/>
            <a:ext cx="1666875" cy="1666875"/>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1102B40-99F9-9B16-6A3B-F4E80C0B99D1}"/>
              </a:ext>
            </a:extLst>
          </p:cNvPr>
          <p:cNvSpPr/>
          <p:nvPr userDrawn="1"/>
        </p:nvSpPr>
        <p:spPr>
          <a:xfrm>
            <a:off x="414338" y="2576041"/>
            <a:ext cx="1666875" cy="1666875"/>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09C3A6B-37F8-489C-24A3-70DD418F1470}"/>
              </a:ext>
            </a:extLst>
          </p:cNvPr>
          <p:cNvSpPr/>
          <p:nvPr userDrawn="1"/>
        </p:nvSpPr>
        <p:spPr>
          <a:xfrm>
            <a:off x="2282680" y="2576041"/>
            <a:ext cx="1666875" cy="1666875"/>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68837A6-E1B4-4B66-52F0-032787498255}"/>
              </a:ext>
            </a:extLst>
          </p:cNvPr>
          <p:cNvSpPr/>
          <p:nvPr userDrawn="1"/>
        </p:nvSpPr>
        <p:spPr>
          <a:xfrm>
            <a:off x="4487715" y="-23915"/>
            <a:ext cx="4671114" cy="5191330"/>
          </a:xfrm>
          <a:custGeom>
            <a:avLst/>
            <a:gdLst>
              <a:gd name="connsiteX0" fmla="*/ 0 w 5255394"/>
              <a:gd name="connsiteY0" fmla="*/ 0 h 5143500"/>
              <a:gd name="connsiteX1" fmla="*/ 5255394 w 5255394"/>
              <a:gd name="connsiteY1" fmla="*/ 0 h 5143500"/>
              <a:gd name="connsiteX2" fmla="*/ 5255394 w 5255394"/>
              <a:gd name="connsiteY2" fmla="*/ 5143500 h 5143500"/>
              <a:gd name="connsiteX3" fmla="*/ 0 w 5255394"/>
              <a:gd name="connsiteY3" fmla="*/ 5143500 h 5143500"/>
              <a:gd name="connsiteX4" fmla="*/ 0 w 5255394"/>
              <a:gd name="connsiteY4" fmla="*/ 0 h 5143500"/>
              <a:gd name="connsiteX0" fmla="*/ 0 w 5255394"/>
              <a:gd name="connsiteY0" fmla="*/ 0 h 5153125"/>
              <a:gd name="connsiteX1" fmla="*/ 5255394 w 5255394"/>
              <a:gd name="connsiteY1" fmla="*/ 0 h 5153125"/>
              <a:gd name="connsiteX2" fmla="*/ 5255394 w 5255394"/>
              <a:gd name="connsiteY2" fmla="*/ 5143500 h 5153125"/>
              <a:gd name="connsiteX3" fmla="*/ 943276 w 5255394"/>
              <a:gd name="connsiteY3" fmla="*/ 5153125 h 5153125"/>
              <a:gd name="connsiteX4" fmla="*/ 0 w 5255394"/>
              <a:gd name="connsiteY4" fmla="*/ 0 h 5153125"/>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118604 w 4844609"/>
              <a:gd name="connsiteY0" fmla="*/ 0 h 5162750"/>
              <a:gd name="connsiteX1" fmla="*/ 4844609 w 4844609"/>
              <a:gd name="connsiteY1" fmla="*/ 0 h 5162750"/>
              <a:gd name="connsiteX2" fmla="*/ 4844609 w 4844609"/>
              <a:gd name="connsiteY2" fmla="*/ 5143500 h 5162750"/>
              <a:gd name="connsiteX3" fmla="*/ 339985 w 4844609"/>
              <a:gd name="connsiteY3" fmla="*/ 5162750 h 5162750"/>
              <a:gd name="connsiteX4" fmla="*/ 118604 w 4844609"/>
              <a:gd name="connsiteY4" fmla="*/ 0 h 5162750"/>
              <a:gd name="connsiteX0" fmla="*/ 0 w 5111015"/>
              <a:gd name="connsiteY0" fmla="*/ 9625 h 5162750"/>
              <a:gd name="connsiteX1" fmla="*/ 5111015 w 5111015"/>
              <a:gd name="connsiteY1" fmla="*/ 0 h 5162750"/>
              <a:gd name="connsiteX2" fmla="*/ 5111015 w 5111015"/>
              <a:gd name="connsiteY2" fmla="*/ 5143500 h 5162750"/>
              <a:gd name="connsiteX3" fmla="*/ 606391 w 5111015"/>
              <a:gd name="connsiteY3" fmla="*/ 5162750 h 5162750"/>
              <a:gd name="connsiteX4" fmla="*/ 0 w 5111015"/>
              <a:gd name="connsiteY4" fmla="*/ 9625 h 5162750"/>
              <a:gd name="connsiteX0" fmla="*/ 153306 w 5264321"/>
              <a:gd name="connsiteY0" fmla="*/ 9625 h 5162750"/>
              <a:gd name="connsiteX1" fmla="*/ 5264321 w 5264321"/>
              <a:gd name="connsiteY1" fmla="*/ 0 h 5162750"/>
              <a:gd name="connsiteX2" fmla="*/ 5264321 w 5264321"/>
              <a:gd name="connsiteY2" fmla="*/ 5143500 h 5162750"/>
              <a:gd name="connsiteX3" fmla="*/ 759697 w 5264321"/>
              <a:gd name="connsiteY3" fmla="*/ 5162750 h 5162750"/>
              <a:gd name="connsiteX4" fmla="*/ 153306 w 5264321"/>
              <a:gd name="connsiteY4" fmla="*/ 9625 h 5162750"/>
              <a:gd name="connsiteX0" fmla="*/ 144502 w 5294018"/>
              <a:gd name="connsiteY0" fmla="*/ 9625 h 5162750"/>
              <a:gd name="connsiteX1" fmla="*/ 5294018 w 5294018"/>
              <a:gd name="connsiteY1" fmla="*/ 0 h 5162750"/>
              <a:gd name="connsiteX2" fmla="*/ 5294018 w 5294018"/>
              <a:gd name="connsiteY2" fmla="*/ 5143500 h 5162750"/>
              <a:gd name="connsiteX3" fmla="*/ 789394 w 5294018"/>
              <a:gd name="connsiteY3" fmla="*/ 5162750 h 5162750"/>
              <a:gd name="connsiteX4" fmla="*/ 144502 w 5294018"/>
              <a:gd name="connsiteY4" fmla="*/ 9625 h 5162750"/>
              <a:gd name="connsiteX0" fmla="*/ 85168 w 5234684"/>
              <a:gd name="connsiteY0" fmla="*/ 9625 h 5162750"/>
              <a:gd name="connsiteX1" fmla="*/ 5234684 w 5234684"/>
              <a:gd name="connsiteY1" fmla="*/ 0 h 5162750"/>
              <a:gd name="connsiteX2" fmla="*/ 5234684 w 5234684"/>
              <a:gd name="connsiteY2" fmla="*/ 5143500 h 5162750"/>
              <a:gd name="connsiteX3" fmla="*/ 730060 w 5234684"/>
              <a:gd name="connsiteY3" fmla="*/ 5162750 h 5162750"/>
              <a:gd name="connsiteX4" fmla="*/ 85168 w 5234684"/>
              <a:gd name="connsiteY4" fmla="*/ 9625 h 5162750"/>
              <a:gd name="connsiteX0" fmla="*/ 114790 w 5264306"/>
              <a:gd name="connsiteY0" fmla="*/ 9625 h 5162750"/>
              <a:gd name="connsiteX1" fmla="*/ 5264306 w 5264306"/>
              <a:gd name="connsiteY1" fmla="*/ 0 h 5162750"/>
              <a:gd name="connsiteX2" fmla="*/ 5264306 w 5264306"/>
              <a:gd name="connsiteY2" fmla="*/ 5143500 h 5162750"/>
              <a:gd name="connsiteX3" fmla="*/ 759682 w 5264306"/>
              <a:gd name="connsiteY3" fmla="*/ 5162750 h 5162750"/>
              <a:gd name="connsiteX4" fmla="*/ 114790 w 5264306"/>
              <a:gd name="connsiteY4" fmla="*/ 9625 h 5162750"/>
              <a:gd name="connsiteX0" fmla="*/ 143530 w 5177543"/>
              <a:gd name="connsiteY0" fmla="*/ 9625 h 5162750"/>
              <a:gd name="connsiteX1" fmla="*/ 5177543 w 5177543"/>
              <a:gd name="connsiteY1" fmla="*/ 0 h 5162750"/>
              <a:gd name="connsiteX2" fmla="*/ 5177543 w 5177543"/>
              <a:gd name="connsiteY2" fmla="*/ 5143500 h 5162750"/>
              <a:gd name="connsiteX3" fmla="*/ 672919 w 5177543"/>
              <a:gd name="connsiteY3" fmla="*/ 5162750 h 5162750"/>
              <a:gd name="connsiteX4" fmla="*/ 143530 w 5177543"/>
              <a:gd name="connsiteY4" fmla="*/ 9625 h 5162750"/>
              <a:gd name="connsiteX0" fmla="*/ 116864 w 5256755"/>
              <a:gd name="connsiteY0" fmla="*/ 9625 h 5162750"/>
              <a:gd name="connsiteX1" fmla="*/ 5256755 w 5256755"/>
              <a:gd name="connsiteY1" fmla="*/ 0 h 5162750"/>
              <a:gd name="connsiteX2" fmla="*/ 5256755 w 5256755"/>
              <a:gd name="connsiteY2" fmla="*/ 5143500 h 5162750"/>
              <a:gd name="connsiteX3" fmla="*/ 752131 w 5256755"/>
              <a:gd name="connsiteY3" fmla="*/ 5162750 h 5162750"/>
              <a:gd name="connsiteX4" fmla="*/ 116864 w 5256755"/>
              <a:gd name="connsiteY4" fmla="*/ 9625 h 5162750"/>
              <a:gd name="connsiteX0" fmla="*/ 115045 w 5254936"/>
              <a:gd name="connsiteY0" fmla="*/ 9625 h 5162750"/>
              <a:gd name="connsiteX1" fmla="*/ 5254936 w 5254936"/>
              <a:gd name="connsiteY1" fmla="*/ 0 h 5162750"/>
              <a:gd name="connsiteX2" fmla="*/ 5254936 w 5254936"/>
              <a:gd name="connsiteY2" fmla="*/ 5143500 h 5162750"/>
              <a:gd name="connsiteX3" fmla="*/ 750312 w 5254936"/>
              <a:gd name="connsiteY3" fmla="*/ 5162750 h 5162750"/>
              <a:gd name="connsiteX4" fmla="*/ 115045 w 5254936"/>
              <a:gd name="connsiteY4" fmla="*/ 9625 h 5162750"/>
              <a:gd name="connsiteX0" fmla="*/ 115045 w 5254936"/>
              <a:gd name="connsiteY0" fmla="*/ 0 h 5153125"/>
              <a:gd name="connsiteX1" fmla="*/ 4803553 w 5254936"/>
              <a:gd name="connsiteY1" fmla="*/ 188 h 5153125"/>
              <a:gd name="connsiteX2" fmla="*/ 5254936 w 5254936"/>
              <a:gd name="connsiteY2" fmla="*/ 5133875 h 5153125"/>
              <a:gd name="connsiteX3" fmla="*/ 750312 w 5254936"/>
              <a:gd name="connsiteY3" fmla="*/ 5153125 h 5153125"/>
              <a:gd name="connsiteX4" fmla="*/ 115045 w 5254936"/>
              <a:gd name="connsiteY4" fmla="*/ 0 h 5153125"/>
              <a:gd name="connsiteX0" fmla="*/ 115045 w 4803553"/>
              <a:gd name="connsiteY0" fmla="*/ 0 h 5153125"/>
              <a:gd name="connsiteX1" fmla="*/ 4803553 w 4803553"/>
              <a:gd name="connsiteY1" fmla="*/ 188 h 5153125"/>
              <a:gd name="connsiteX2" fmla="*/ 4582769 w 4803553"/>
              <a:gd name="connsiteY2" fmla="*/ 5124063 h 5153125"/>
              <a:gd name="connsiteX3" fmla="*/ 750312 w 4803553"/>
              <a:gd name="connsiteY3" fmla="*/ 5153125 h 5153125"/>
              <a:gd name="connsiteX4" fmla="*/ 115045 w 4803553"/>
              <a:gd name="connsiteY4" fmla="*/ 0 h 5153125"/>
              <a:gd name="connsiteX0" fmla="*/ 115045 w 4636738"/>
              <a:gd name="connsiteY0" fmla="*/ 0 h 5153125"/>
              <a:gd name="connsiteX1" fmla="*/ 4636738 w 4636738"/>
              <a:gd name="connsiteY1" fmla="*/ 188 h 5153125"/>
              <a:gd name="connsiteX2" fmla="*/ 4582769 w 4636738"/>
              <a:gd name="connsiteY2" fmla="*/ 5124063 h 5153125"/>
              <a:gd name="connsiteX3" fmla="*/ 750312 w 4636738"/>
              <a:gd name="connsiteY3" fmla="*/ 5153125 h 5153125"/>
              <a:gd name="connsiteX4" fmla="*/ 115045 w 4636738"/>
              <a:gd name="connsiteY4" fmla="*/ 0 h 5153125"/>
              <a:gd name="connsiteX0" fmla="*/ 115045 w 4636738"/>
              <a:gd name="connsiteY0" fmla="*/ 0 h 5153125"/>
              <a:gd name="connsiteX1" fmla="*/ 4636738 w 4636738"/>
              <a:gd name="connsiteY1" fmla="*/ 188 h 5153125"/>
              <a:gd name="connsiteX2" fmla="*/ 4626926 w 4636738"/>
              <a:gd name="connsiteY2" fmla="*/ 5124063 h 5153125"/>
              <a:gd name="connsiteX3" fmla="*/ 750312 w 4636738"/>
              <a:gd name="connsiteY3" fmla="*/ 5153125 h 5153125"/>
              <a:gd name="connsiteX4" fmla="*/ 115045 w 4636738"/>
              <a:gd name="connsiteY4" fmla="*/ 0 h 515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6738" h="5153125">
                <a:moveTo>
                  <a:pt x="115045" y="0"/>
                </a:moveTo>
                <a:lnTo>
                  <a:pt x="4636738" y="188"/>
                </a:lnTo>
                <a:cubicBezTo>
                  <a:pt x="4633467" y="1708146"/>
                  <a:pt x="4630197" y="3416105"/>
                  <a:pt x="4626926" y="5124063"/>
                </a:cubicBezTo>
                <a:lnTo>
                  <a:pt x="750312" y="5153125"/>
                </a:lnTo>
                <a:cubicBezTo>
                  <a:pt x="-459" y="3643964"/>
                  <a:pt x="-135211" y="1634289"/>
                  <a:pt x="115045" y="0"/>
                </a:cubicBezTo>
                <a:close/>
              </a:path>
            </a:pathLst>
          </a:custGeom>
          <a:solidFill>
            <a:srgbClr val="8DC6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a:extLst>
              <a:ext uri="{FF2B5EF4-FFF2-40B4-BE49-F238E27FC236}">
                <a16:creationId xmlns:a16="http://schemas.microsoft.com/office/drawing/2014/main" id="{2019C90C-DC4E-2E51-054B-083B16CC0AC5}"/>
              </a:ext>
            </a:extLst>
          </p:cNvPr>
          <p:cNvSpPr/>
          <p:nvPr userDrawn="1"/>
        </p:nvSpPr>
        <p:spPr>
          <a:xfrm>
            <a:off x="4428532" y="3694671"/>
            <a:ext cx="4730297" cy="776004"/>
          </a:xfrm>
          <a:custGeom>
            <a:avLst/>
            <a:gdLst>
              <a:gd name="connsiteX0" fmla="*/ 388002 w 4730297"/>
              <a:gd name="connsiteY0" fmla="*/ 0 h 776004"/>
              <a:gd name="connsiteX1" fmla="*/ 4730297 w 4730297"/>
              <a:gd name="connsiteY1" fmla="*/ 0 h 776004"/>
              <a:gd name="connsiteX2" fmla="*/ 4730297 w 4730297"/>
              <a:gd name="connsiteY2" fmla="*/ 776004 h 776004"/>
              <a:gd name="connsiteX3" fmla="*/ 388002 w 4730297"/>
              <a:gd name="connsiteY3" fmla="*/ 776004 h 776004"/>
              <a:gd name="connsiteX4" fmla="*/ 0 w 4730297"/>
              <a:gd name="connsiteY4" fmla="*/ 388002 h 776004"/>
              <a:gd name="connsiteX5" fmla="*/ 388002 w 4730297"/>
              <a:gd name="connsiteY5" fmla="*/ 0 h 77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0297" h="776004">
                <a:moveTo>
                  <a:pt x="388002" y="0"/>
                </a:moveTo>
                <a:lnTo>
                  <a:pt x="4730297" y="0"/>
                </a:lnTo>
                <a:lnTo>
                  <a:pt x="4730297" y="776004"/>
                </a:lnTo>
                <a:lnTo>
                  <a:pt x="388002" y="776004"/>
                </a:lnTo>
                <a:cubicBezTo>
                  <a:pt x="173714" y="776004"/>
                  <a:pt x="0" y="602290"/>
                  <a:pt x="0" y="388002"/>
                </a:cubicBezTo>
                <a:cubicBezTo>
                  <a:pt x="0" y="173714"/>
                  <a:pt x="173714" y="0"/>
                  <a:pt x="388002" y="0"/>
                </a:cubicBezTo>
                <a:close/>
              </a:path>
            </a:pathLst>
          </a:cu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Picture Placeholder 17">
            <a:extLst>
              <a:ext uri="{FF2B5EF4-FFF2-40B4-BE49-F238E27FC236}">
                <a16:creationId xmlns:a16="http://schemas.microsoft.com/office/drawing/2014/main" id="{EC22C66E-75B8-C340-9CF2-F2F69C26B0E4}"/>
              </a:ext>
            </a:extLst>
          </p:cNvPr>
          <p:cNvSpPr>
            <a:spLocks noGrp="1"/>
          </p:cNvSpPr>
          <p:nvPr>
            <p:ph type="pic" sz="quarter" idx="30" hasCustomPrompt="1"/>
          </p:nvPr>
        </p:nvSpPr>
        <p:spPr>
          <a:xfrm>
            <a:off x="4572000" y="3827918"/>
            <a:ext cx="531546" cy="531546"/>
          </a:xfrm>
        </p:spPr>
        <p:txBody>
          <a:bodyPr>
            <a:normAutofit/>
          </a:bodyPr>
          <a:lstStyle>
            <a:lvl1pPr marL="0" indent="0">
              <a:buNone/>
              <a:defRPr sz="1000"/>
            </a:lvl1pPr>
          </a:lstStyle>
          <a:p>
            <a:r>
              <a:rPr lang="en-US" dirty="0"/>
              <a:t>icon</a:t>
            </a:r>
          </a:p>
        </p:txBody>
      </p:sp>
      <p:sp>
        <p:nvSpPr>
          <p:cNvPr id="25" name="Title 1">
            <a:extLst>
              <a:ext uri="{FF2B5EF4-FFF2-40B4-BE49-F238E27FC236}">
                <a16:creationId xmlns:a16="http://schemas.microsoft.com/office/drawing/2014/main" id="{2298CEAE-8656-2BC6-472E-1B4D9E760432}"/>
              </a:ext>
            </a:extLst>
          </p:cNvPr>
          <p:cNvSpPr>
            <a:spLocks noGrp="1"/>
          </p:cNvSpPr>
          <p:nvPr>
            <p:ph type="title"/>
          </p:nvPr>
        </p:nvSpPr>
        <p:spPr>
          <a:xfrm>
            <a:off x="5210534" y="932693"/>
            <a:ext cx="3226657" cy="658409"/>
          </a:xfrm>
        </p:spPr>
        <p:txBody>
          <a:bodyPr lIns="0" tIns="0" rIns="0" bIns="0" anchor="b" anchorCtr="0">
            <a:noAutofit/>
          </a:bodyPr>
          <a:lstStyle>
            <a:lvl1pPr>
              <a:defRPr sz="1600" b="1" spc="-100" baseline="0"/>
            </a:lvl1pPr>
          </a:lstStyle>
          <a:p>
            <a:r>
              <a:rPr lang="en-US"/>
              <a:t>Click to edit Master title style</a:t>
            </a:r>
            <a:endParaRPr lang="en-US" dirty="0"/>
          </a:p>
        </p:txBody>
      </p:sp>
      <p:sp>
        <p:nvSpPr>
          <p:cNvPr id="28" name="Text Placeholder 8">
            <a:extLst>
              <a:ext uri="{FF2B5EF4-FFF2-40B4-BE49-F238E27FC236}">
                <a16:creationId xmlns:a16="http://schemas.microsoft.com/office/drawing/2014/main" id="{FC2685C2-2654-E5FE-4716-53DAFC05466C}"/>
              </a:ext>
            </a:extLst>
          </p:cNvPr>
          <p:cNvSpPr>
            <a:spLocks noGrp="1"/>
          </p:cNvSpPr>
          <p:nvPr>
            <p:ph type="body" sz="quarter" idx="13" hasCustomPrompt="1"/>
          </p:nvPr>
        </p:nvSpPr>
        <p:spPr>
          <a:xfrm>
            <a:off x="5210535" y="1756203"/>
            <a:ext cx="3226658" cy="1110565"/>
          </a:xfrm>
        </p:spPr>
        <p:txBody>
          <a:bodyPr lIns="0" tIns="0" rIns="0" bIns="0">
            <a:noAutofit/>
          </a:bodyPr>
          <a:lstStyle>
            <a:lvl1pPr marL="0" indent="0">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2" name="Oval 1">
            <a:extLst>
              <a:ext uri="{FF2B5EF4-FFF2-40B4-BE49-F238E27FC236}">
                <a16:creationId xmlns:a16="http://schemas.microsoft.com/office/drawing/2014/main" id="{199A1357-71B9-C2DA-C5BD-DD456A035E71}"/>
              </a:ext>
            </a:extLst>
          </p:cNvPr>
          <p:cNvSpPr/>
          <p:nvPr userDrawn="1"/>
        </p:nvSpPr>
        <p:spPr>
          <a:xfrm>
            <a:off x="817558" y="815110"/>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17">
            <a:extLst>
              <a:ext uri="{FF2B5EF4-FFF2-40B4-BE49-F238E27FC236}">
                <a16:creationId xmlns:a16="http://schemas.microsoft.com/office/drawing/2014/main" id="{6447CCF9-0533-6536-F1D7-D9B71E6AE6B8}"/>
              </a:ext>
            </a:extLst>
          </p:cNvPr>
          <p:cNvSpPr>
            <a:spLocks noGrp="1"/>
          </p:cNvSpPr>
          <p:nvPr>
            <p:ph type="pic" sz="quarter" idx="16" hasCustomPrompt="1"/>
          </p:nvPr>
        </p:nvSpPr>
        <p:spPr>
          <a:xfrm>
            <a:off x="952095" y="949647"/>
            <a:ext cx="556426" cy="556426"/>
          </a:xfrm>
        </p:spPr>
        <p:txBody>
          <a:bodyPr>
            <a:normAutofit/>
          </a:bodyPr>
          <a:lstStyle>
            <a:lvl1pPr marL="0" indent="0">
              <a:buNone/>
              <a:defRPr sz="1000"/>
            </a:lvl1pPr>
          </a:lstStyle>
          <a:p>
            <a:r>
              <a:rPr lang="en-US" dirty="0"/>
              <a:t>icon</a:t>
            </a:r>
          </a:p>
        </p:txBody>
      </p:sp>
      <p:sp>
        <p:nvSpPr>
          <p:cNvPr id="6" name="Oval 5">
            <a:extLst>
              <a:ext uri="{FF2B5EF4-FFF2-40B4-BE49-F238E27FC236}">
                <a16:creationId xmlns:a16="http://schemas.microsoft.com/office/drawing/2014/main" id="{681C9E62-7FEC-C4F3-7AA0-C8F73D50653F}"/>
              </a:ext>
            </a:extLst>
          </p:cNvPr>
          <p:cNvSpPr/>
          <p:nvPr userDrawn="1"/>
        </p:nvSpPr>
        <p:spPr>
          <a:xfrm>
            <a:off x="2690842" y="815110"/>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17">
            <a:extLst>
              <a:ext uri="{FF2B5EF4-FFF2-40B4-BE49-F238E27FC236}">
                <a16:creationId xmlns:a16="http://schemas.microsoft.com/office/drawing/2014/main" id="{37EBCDC1-C833-2252-791C-080C74359D88}"/>
              </a:ext>
            </a:extLst>
          </p:cNvPr>
          <p:cNvSpPr>
            <a:spLocks noGrp="1"/>
          </p:cNvSpPr>
          <p:nvPr>
            <p:ph type="pic" sz="quarter" idx="31" hasCustomPrompt="1"/>
          </p:nvPr>
        </p:nvSpPr>
        <p:spPr>
          <a:xfrm>
            <a:off x="2825379" y="949647"/>
            <a:ext cx="556426" cy="556426"/>
          </a:xfrm>
        </p:spPr>
        <p:txBody>
          <a:bodyPr>
            <a:normAutofit/>
          </a:bodyPr>
          <a:lstStyle>
            <a:lvl1pPr marL="0" indent="0">
              <a:buNone/>
              <a:defRPr sz="1000"/>
            </a:lvl1pPr>
          </a:lstStyle>
          <a:p>
            <a:r>
              <a:rPr lang="en-US" dirty="0"/>
              <a:t>icon</a:t>
            </a:r>
          </a:p>
        </p:txBody>
      </p:sp>
      <p:sp>
        <p:nvSpPr>
          <p:cNvPr id="8" name="Oval 7">
            <a:extLst>
              <a:ext uri="{FF2B5EF4-FFF2-40B4-BE49-F238E27FC236}">
                <a16:creationId xmlns:a16="http://schemas.microsoft.com/office/drawing/2014/main" id="{69956A53-CC43-766E-DFB4-EA6C7F2C5B1D}"/>
              </a:ext>
            </a:extLst>
          </p:cNvPr>
          <p:cNvSpPr/>
          <p:nvPr userDrawn="1"/>
        </p:nvSpPr>
        <p:spPr>
          <a:xfrm>
            <a:off x="817558" y="2718051"/>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17">
            <a:extLst>
              <a:ext uri="{FF2B5EF4-FFF2-40B4-BE49-F238E27FC236}">
                <a16:creationId xmlns:a16="http://schemas.microsoft.com/office/drawing/2014/main" id="{89C65DDF-2E4C-3454-542A-226F7760AE29}"/>
              </a:ext>
            </a:extLst>
          </p:cNvPr>
          <p:cNvSpPr>
            <a:spLocks noGrp="1"/>
          </p:cNvSpPr>
          <p:nvPr>
            <p:ph type="pic" sz="quarter" idx="32" hasCustomPrompt="1"/>
          </p:nvPr>
        </p:nvSpPr>
        <p:spPr>
          <a:xfrm>
            <a:off x="952095" y="2852588"/>
            <a:ext cx="556426" cy="556426"/>
          </a:xfrm>
        </p:spPr>
        <p:txBody>
          <a:bodyPr>
            <a:normAutofit/>
          </a:bodyPr>
          <a:lstStyle>
            <a:lvl1pPr marL="0" indent="0">
              <a:buNone/>
              <a:defRPr sz="1000"/>
            </a:lvl1pPr>
          </a:lstStyle>
          <a:p>
            <a:r>
              <a:rPr lang="en-US" dirty="0"/>
              <a:t>icon</a:t>
            </a:r>
          </a:p>
        </p:txBody>
      </p:sp>
      <p:sp>
        <p:nvSpPr>
          <p:cNvPr id="10" name="Oval 9">
            <a:extLst>
              <a:ext uri="{FF2B5EF4-FFF2-40B4-BE49-F238E27FC236}">
                <a16:creationId xmlns:a16="http://schemas.microsoft.com/office/drawing/2014/main" id="{182099D4-13FF-09E8-19B3-F663AAC5F1C6}"/>
              </a:ext>
            </a:extLst>
          </p:cNvPr>
          <p:cNvSpPr/>
          <p:nvPr userDrawn="1"/>
        </p:nvSpPr>
        <p:spPr>
          <a:xfrm>
            <a:off x="2690842" y="2718051"/>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7">
            <a:extLst>
              <a:ext uri="{FF2B5EF4-FFF2-40B4-BE49-F238E27FC236}">
                <a16:creationId xmlns:a16="http://schemas.microsoft.com/office/drawing/2014/main" id="{3A8D28FE-C8BD-46E5-95AE-D5342B5E7B63}"/>
              </a:ext>
            </a:extLst>
          </p:cNvPr>
          <p:cNvSpPr>
            <a:spLocks noGrp="1"/>
          </p:cNvSpPr>
          <p:nvPr>
            <p:ph type="pic" sz="quarter" idx="33" hasCustomPrompt="1"/>
          </p:nvPr>
        </p:nvSpPr>
        <p:spPr>
          <a:xfrm>
            <a:off x="2825379" y="2852588"/>
            <a:ext cx="556426" cy="556426"/>
          </a:xfrm>
        </p:spPr>
        <p:txBody>
          <a:bodyPr>
            <a:normAutofit/>
          </a:bodyPr>
          <a:lstStyle>
            <a:lvl1pPr marL="0" indent="0">
              <a:buNone/>
              <a:defRPr sz="1000"/>
            </a:lvl1pPr>
          </a:lstStyle>
          <a:p>
            <a:r>
              <a:rPr lang="en-US" dirty="0"/>
              <a:t>icon</a:t>
            </a:r>
          </a:p>
        </p:txBody>
      </p:sp>
      <p:sp>
        <p:nvSpPr>
          <p:cNvPr id="12" name="Text Placeholder 8">
            <a:extLst>
              <a:ext uri="{FF2B5EF4-FFF2-40B4-BE49-F238E27FC236}">
                <a16:creationId xmlns:a16="http://schemas.microsoft.com/office/drawing/2014/main" id="{C0277D6C-A8D7-98DE-3D5D-A4D9C0856367}"/>
              </a:ext>
            </a:extLst>
          </p:cNvPr>
          <p:cNvSpPr>
            <a:spLocks noGrp="1"/>
          </p:cNvSpPr>
          <p:nvPr>
            <p:ph type="body" sz="quarter" idx="34" hasCustomPrompt="1"/>
          </p:nvPr>
        </p:nvSpPr>
        <p:spPr>
          <a:xfrm>
            <a:off x="579223" y="1775974"/>
            <a:ext cx="1368202" cy="388983"/>
          </a:xfrm>
        </p:spPr>
        <p:txBody>
          <a:bodyPr lIns="0" tIns="0" rIns="0" bIns="0">
            <a:noAutofit/>
          </a:bodyPr>
          <a:lstStyle>
            <a:lvl1pPr marL="0" indent="0" algn="ctr">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5" name="Text Placeholder 8">
            <a:extLst>
              <a:ext uri="{FF2B5EF4-FFF2-40B4-BE49-F238E27FC236}">
                <a16:creationId xmlns:a16="http://schemas.microsoft.com/office/drawing/2014/main" id="{FD1194F2-F28A-DF03-8DA5-9F9CC58B4D0E}"/>
              </a:ext>
            </a:extLst>
          </p:cNvPr>
          <p:cNvSpPr>
            <a:spLocks noGrp="1"/>
          </p:cNvSpPr>
          <p:nvPr>
            <p:ph type="body" sz="quarter" idx="35" hasCustomPrompt="1"/>
          </p:nvPr>
        </p:nvSpPr>
        <p:spPr>
          <a:xfrm>
            <a:off x="2427794" y="1775974"/>
            <a:ext cx="1368202" cy="388983"/>
          </a:xfrm>
        </p:spPr>
        <p:txBody>
          <a:bodyPr lIns="0" tIns="0" rIns="0" bIns="0">
            <a:noAutofit/>
          </a:bodyPr>
          <a:lstStyle>
            <a:lvl1pPr marL="0" indent="0" algn="ctr">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7" name="Text Placeholder 8">
            <a:extLst>
              <a:ext uri="{FF2B5EF4-FFF2-40B4-BE49-F238E27FC236}">
                <a16:creationId xmlns:a16="http://schemas.microsoft.com/office/drawing/2014/main" id="{9B990BD7-B1D6-F77F-2D06-DF87A727DAFC}"/>
              </a:ext>
            </a:extLst>
          </p:cNvPr>
          <p:cNvSpPr>
            <a:spLocks noGrp="1"/>
          </p:cNvSpPr>
          <p:nvPr>
            <p:ph type="body" sz="quarter" idx="36" hasCustomPrompt="1"/>
          </p:nvPr>
        </p:nvSpPr>
        <p:spPr>
          <a:xfrm>
            <a:off x="579223" y="3698685"/>
            <a:ext cx="1368202" cy="388983"/>
          </a:xfrm>
        </p:spPr>
        <p:txBody>
          <a:bodyPr lIns="0" tIns="0" rIns="0" bIns="0">
            <a:noAutofit/>
          </a:bodyPr>
          <a:lstStyle>
            <a:lvl1pPr marL="0" indent="0" algn="ctr">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8" name="Text Placeholder 8">
            <a:extLst>
              <a:ext uri="{FF2B5EF4-FFF2-40B4-BE49-F238E27FC236}">
                <a16:creationId xmlns:a16="http://schemas.microsoft.com/office/drawing/2014/main" id="{8AA8B465-C790-A81F-86AC-1A79374CC6AC}"/>
              </a:ext>
            </a:extLst>
          </p:cNvPr>
          <p:cNvSpPr>
            <a:spLocks noGrp="1"/>
          </p:cNvSpPr>
          <p:nvPr>
            <p:ph type="body" sz="quarter" idx="37" hasCustomPrompt="1"/>
          </p:nvPr>
        </p:nvSpPr>
        <p:spPr>
          <a:xfrm>
            <a:off x="2427794" y="3698685"/>
            <a:ext cx="1368202" cy="388983"/>
          </a:xfrm>
        </p:spPr>
        <p:txBody>
          <a:bodyPr lIns="0" tIns="0" rIns="0" bIns="0">
            <a:noAutofit/>
          </a:bodyPr>
          <a:lstStyle>
            <a:lvl1pPr marL="0" indent="0" algn="ctr">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26" name="Footer Placeholder 18">
            <a:extLst>
              <a:ext uri="{FF2B5EF4-FFF2-40B4-BE49-F238E27FC236}">
                <a16:creationId xmlns:a16="http://schemas.microsoft.com/office/drawing/2014/main" id="{94C48DA2-A3D4-FE2C-05A7-EC3DF5AD12C1}"/>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27" name="Slide Number Placeholder 19">
            <a:extLst>
              <a:ext uri="{FF2B5EF4-FFF2-40B4-BE49-F238E27FC236}">
                <a16:creationId xmlns:a16="http://schemas.microsoft.com/office/drawing/2014/main" id="{87FFE1AF-F1DA-B1F8-7625-0CAD356C1025}"/>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
        <p:nvSpPr>
          <p:cNvPr id="33" name="Text Placeholder 8">
            <a:extLst>
              <a:ext uri="{FF2B5EF4-FFF2-40B4-BE49-F238E27FC236}">
                <a16:creationId xmlns:a16="http://schemas.microsoft.com/office/drawing/2014/main" id="{8109DCB0-BC52-7453-86EF-72E307FE5423}"/>
              </a:ext>
            </a:extLst>
          </p:cNvPr>
          <p:cNvSpPr>
            <a:spLocks noGrp="1"/>
          </p:cNvSpPr>
          <p:nvPr>
            <p:ph type="body" sz="quarter" idx="29" hasCustomPrompt="1"/>
          </p:nvPr>
        </p:nvSpPr>
        <p:spPr>
          <a:xfrm>
            <a:off x="5247991" y="3870892"/>
            <a:ext cx="3226658" cy="423562"/>
          </a:xfrm>
        </p:spPr>
        <p:txBody>
          <a:bodyPr lIns="0" tIns="0" rIns="0" bIns="0">
            <a:noAutofit/>
          </a:bodyPr>
          <a:lstStyle>
            <a:lvl1pPr marL="0" indent="0">
              <a:lnSpc>
                <a:spcPct val="100000"/>
              </a:lnSpc>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Tree>
    <p:extLst>
      <p:ext uri="{BB962C8B-B14F-4D97-AF65-F5344CB8AC3E}">
        <p14:creationId xmlns:p14="http://schemas.microsoft.com/office/powerpoint/2010/main" val="23706568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Icons Highlight Slide – Blue">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61F7DAB-B547-0BED-22C6-62568727617A}"/>
              </a:ext>
            </a:extLst>
          </p:cNvPr>
          <p:cNvSpPr/>
          <p:nvPr userDrawn="1"/>
        </p:nvSpPr>
        <p:spPr>
          <a:xfrm>
            <a:off x="414338" y="673100"/>
            <a:ext cx="1666875" cy="1666875"/>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8C94A4F-B1A9-B08C-3E91-74D74AEE8B16}"/>
              </a:ext>
            </a:extLst>
          </p:cNvPr>
          <p:cNvSpPr/>
          <p:nvPr userDrawn="1"/>
        </p:nvSpPr>
        <p:spPr>
          <a:xfrm>
            <a:off x="2282680" y="673100"/>
            <a:ext cx="1666875" cy="1666875"/>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1102B40-99F9-9B16-6A3B-F4E80C0B99D1}"/>
              </a:ext>
            </a:extLst>
          </p:cNvPr>
          <p:cNvSpPr/>
          <p:nvPr userDrawn="1"/>
        </p:nvSpPr>
        <p:spPr>
          <a:xfrm>
            <a:off x="414338" y="2576041"/>
            <a:ext cx="1666875" cy="1666875"/>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09C3A6B-37F8-489C-24A3-70DD418F1470}"/>
              </a:ext>
            </a:extLst>
          </p:cNvPr>
          <p:cNvSpPr/>
          <p:nvPr userDrawn="1"/>
        </p:nvSpPr>
        <p:spPr>
          <a:xfrm>
            <a:off x="2282680" y="2576041"/>
            <a:ext cx="1666875" cy="1666875"/>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68837A6-E1B4-4B66-52F0-032787498255}"/>
              </a:ext>
            </a:extLst>
          </p:cNvPr>
          <p:cNvSpPr/>
          <p:nvPr userDrawn="1"/>
        </p:nvSpPr>
        <p:spPr>
          <a:xfrm>
            <a:off x="4487715" y="-23915"/>
            <a:ext cx="4671114" cy="5191330"/>
          </a:xfrm>
          <a:custGeom>
            <a:avLst/>
            <a:gdLst>
              <a:gd name="connsiteX0" fmla="*/ 0 w 5255394"/>
              <a:gd name="connsiteY0" fmla="*/ 0 h 5143500"/>
              <a:gd name="connsiteX1" fmla="*/ 5255394 w 5255394"/>
              <a:gd name="connsiteY1" fmla="*/ 0 h 5143500"/>
              <a:gd name="connsiteX2" fmla="*/ 5255394 w 5255394"/>
              <a:gd name="connsiteY2" fmla="*/ 5143500 h 5143500"/>
              <a:gd name="connsiteX3" fmla="*/ 0 w 5255394"/>
              <a:gd name="connsiteY3" fmla="*/ 5143500 h 5143500"/>
              <a:gd name="connsiteX4" fmla="*/ 0 w 5255394"/>
              <a:gd name="connsiteY4" fmla="*/ 0 h 5143500"/>
              <a:gd name="connsiteX0" fmla="*/ 0 w 5255394"/>
              <a:gd name="connsiteY0" fmla="*/ 0 h 5153125"/>
              <a:gd name="connsiteX1" fmla="*/ 5255394 w 5255394"/>
              <a:gd name="connsiteY1" fmla="*/ 0 h 5153125"/>
              <a:gd name="connsiteX2" fmla="*/ 5255394 w 5255394"/>
              <a:gd name="connsiteY2" fmla="*/ 5143500 h 5153125"/>
              <a:gd name="connsiteX3" fmla="*/ 943276 w 5255394"/>
              <a:gd name="connsiteY3" fmla="*/ 5153125 h 5153125"/>
              <a:gd name="connsiteX4" fmla="*/ 0 w 5255394"/>
              <a:gd name="connsiteY4" fmla="*/ 0 h 5153125"/>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118604 w 4844609"/>
              <a:gd name="connsiteY0" fmla="*/ 0 h 5162750"/>
              <a:gd name="connsiteX1" fmla="*/ 4844609 w 4844609"/>
              <a:gd name="connsiteY1" fmla="*/ 0 h 5162750"/>
              <a:gd name="connsiteX2" fmla="*/ 4844609 w 4844609"/>
              <a:gd name="connsiteY2" fmla="*/ 5143500 h 5162750"/>
              <a:gd name="connsiteX3" fmla="*/ 339985 w 4844609"/>
              <a:gd name="connsiteY3" fmla="*/ 5162750 h 5162750"/>
              <a:gd name="connsiteX4" fmla="*/ 118604 w 4844609"/>
              <a:gd name="connsiteY4" fmla="*/ 0 h 5162750"/>
              <a:gd name="connsiteX0" fmla="*/ 0 w 5111015"/>
              <a:gd name="connsiteY0" fmla="*/ 9625 h 5162750"/>
              <a:gd name="connsiteX1" fmla="*/ 5111015 w 5111015"/>
              <a:gd name="connsiteY1" fmla="*/ 0 h 5162750"/>
              <a:gd name="connsiteX2" fmla="*/ 5111015 w 5111015"/>
              <a:gd name="connsiteY2" fmla="*/ 5143500 h 5162750"/>
              <a:gd name="connsiteX3" fmla="*/ 606391 w 5111015"/>
              <a:gd name="connsiteY3" fmla="*/ 5162750 h 5162750"/>
              <a:gd name="connsiteX4" fmla="*/ 0 w 5111015"/>
              <a:gd name="connsiteY4" fmla="*/ 9625 h 5162750"/>
              <a:gd name="connsiteX0" fmla="*/ 153306 w 5264321"/>
              <a:gd name="connsiteY0" fmla="*/ 9625 h 5162750"/>
              <a:gd name="connsiteX1" fmla="*/ 5264321 w 5264321"/>
              <a:gd name="connsiteY1" fmla="*/ 0 h 5162750"/>
              <a:gd name="connsiteX2" fmla="*/ 5264321 w 5264321"/>
              <a:gd name="connsiteY2" fmla="*/ 5143500 h 5162750"/>
              <a:gd name="connsiteX3" fmla="*/ 759697 w 5264321"/>
              <a:gd name="connsiteY3" fmla="*/ 5162750 h 5162750"/>
              <a:gd name="connsiteX4" fmla="*/ 153306 w 5264321"/>
              <a:gd name="connsiteY4" fmla="*/ 9625 h 5162750"/>
              <a:gd name="connsiteX0" fmla="*/ 144502 w 5294018"/>
              <a:gd name="connsiteY0" fmla="*/ 9625 h 5162750"/>
              <a:gd name="connsiteX1" fmla="*/ 5294018 w 5294018"/>
              <a:gd name="connsiteY1" fmla="*/ 0 h 5162750"/>
              <a:gd name="connsiteX2" fmla="*/ 5294018 w 5294018"/>
              <a:gd name="connsiteY2" fmla="*/ 5143500 h 5162750"/>
              <a:gd name="connsiteX3" fmla="*/ 789394 w 5294018"/>
              <a:gd name="connsiteY3" fmla="*/ 5162750 h 5162750"/>
              <a:gd name="connsiteX4" fmla="*/ 144502 w 5294018"/>
              <a:gd name="connsiteY4" fmla="*/ 9625 h 5162750"/>
              <a:gd name="connsiteX0" fmla="*/ 85168 w 5234684"/>
              <a:gd name="connsiteY0" fmla="*/ 9625 h 5162750"/>
              <a:gd name="connsiteX1" fmla="*/ 5234684 w 5234684"/>
              <a:gd name="connsiteY1" fmla="*/ 0 h 5162750"/>
              <a:gd name="connsiteX2" fmla="*/ 5234684 w 5234684"/>
              <a:gd name="connsiteY2" fmla="*/ 5143500 h 5162750"/>
              <a:gd name="connsiteX3" fmla="*/ 730060 w 5234684"/>
              <a:gd name="connsiteY3" fmla="*/ 5162750 h 5162750"/>
              <a:gd name="connsiteX4" fmla="*/ 85168 w 5234684"/>
              <a:gd name="connsiteY4" fmla="*/ 9625 h 5162750"/>
              <a:gd name="connsiteX0" fmla="*/ 114790 w 5264306"/>
              <a:gd name="connsiteY0" fmla="*/ 9625 h 5162750"/>
              <a:gd name="connsiteX1" fmla="*/ 5264306 w 5264306"/>
              <a:gd name="connsiteY1" fmla="*/ 0 h 5162750"/>
              <a:gd name="connsiteX2" fmla="*/ 5264306 w 5264306"/>
              <a:gd name="connsiteY2" fmla="*/ 5143500 h 5162750"/>
              <a:gd name="connsiteX3" fmla="*/ 759682 w 5264306"/>
              <a:gd name="connsiteY3" fmla="*/ 5162750 h 5162750"/>
              <a:gd name="connsiteX4" fmla="*/ 114790 w 5264306"/>
              <a:gd name="connsiteY4" fmla="*/ 9625 h 5162750"/>
              <a:gd name="connsiteX0" fmla="*/ 143530 w 5177543"/>
              <a:gd name="connsiteY0" fmla="*/ 9625 h 5162750"/>
              <a:gd name="connsiteX1" fmla="*/ 5177543 w 5177543"/>
              <a:gd name="connsiteY1" fmla="*/ 0 h 5162750"/>
              <a:gd name="connsiteX2" fmla="*/ 5177543 w 5177543"/>
              <a:gd name="connsiteY2" fmla="*/ 5143500 h 5162750"/>
              <a:gd name="connsiteX3" fmla="*/ 672919 w 5177543"/>
              <a:gd name="connsiteY3" fmla="*/ 5162750 h 5162750"/>
              <a:gd name="connsiteX4" fmla="*/ 143530 w 5177543"/>
              <a:gd name="connsiteY4" fmla="*/ 9625 h 5162750"/>
              <a:gd name="connsiteX0" fmla="*/ 116864 w 5256755"/>
              <a:gd name="connsiteY0" fmla="*/ 9625 h 5162750"/>
              <a:gd name="connsiteX1" fmla="*/ 5256755 w 5256755"/>
              <a:gd name="connsiteY1" fmla="*/ 0 h 5162750"/>
              <a:gd name="connsiteX2" fmla="*/ 5256755 w 5256755"/>
              <a:gd name="connsiteY2" fmla="*/ 5143500 h 5162750"/>
              <a:gd name="connsiteX3" fmla="*/ 752131 w 5256755"/>
              <a:gd name="connsiteY3" fmla="*/ 5162750 h 5162750"/>
              <a:gd name="connsiteX4" fmla="*/ 116864 w 5256755"/>
              <a:gd name="connsiteY4" fmla="*/ 9625 h 5162750"/>
              <a:gd name="connsiteX0" fmla="*/ 115045 w 5254936"/>
              <a:gd name="connsiteY0" fmla="*/ 9625 h 5162750"/>
              <a:gd name="connsiteX1" fmla="*/ 5254936 w 5254936"/>
              <a:gd name="connsiteY1" fmla="*/ 0 h 5162750"/>
              <a:gd name="connsiteX2" fmla="*/ 5254936 w 5254936"/>
              <a:gd name="connsiteY2" fmla="*/ 5143500 h 5162750"/>
              <a:gd name="connsiteX3" fmla="*/ 750312 w 5254936"/>
              <a:gd name="connsiteY3" fmla="*/ 5162750 h 5162750"/>
              <a:gd name="connsiteX4" fmla="*/ 115045 w 5254936"/>
              <a:gd name="connsiteY4" fmla="*/ 9625 h 5162750"/>
              <a:gd name="connsiteX0" fmla="*/ 115045 w 5254936"/>
              <a:gd name="connsiteY0" fmla="*/ 0 h 5153125"/>
              <a:gd name="connsiteX1" fmla="*/ 4803553 w 5254936"/>
              <a:gd name="connsiteY1" fmla="*/ 188 h 5153125"/>
              <a:gd name="connsiteX2" fmla="*/ 5254936 w 5254936"/>
              <a:gd name="connsiteY2" fmla="*/ 5133875 h 5153125"/>
              <a:gd name="connsiteX3" fmla="*/ 750312 w 5254936"/>
              <a:gd name="connsiteY3" fmla="*/ 5153125 h 5153125"/>
              <a:gd name="connsiteX4" fmla="*/ 115045 w 5254936"/>
              <a:gd name="connsiteY4" fmla="*/ 0 h 5153125"/>
              <a:gd name="connsiteX0" fmla="*/ 115045 w 4803553"/>
              <a:gd name="connsiteY0" fmla="*/ 0 h 5153125"/>
              <a:gd name="connsiteX1" fmla="*/ 4803553 w 4803553"/>
              <a:gd name="connsiteY1" fmla="*/ 188 h 5153125"/>
              <a:gd name="connsiteX2" fmla="*/ 4582769 w 4803553"/>
              <a:gd name="connsiteY2" fmla="*/ 5124063 h 5153125"/>
              <a:gd name="connsiteX3" fmla="*/ 750312 w 4803553"/>
              <a:gd name="connsiteY3" fmla="*/ 5153125 h 5153125"/>
              <a:gd name="connsiteX4" fmla="*/ 115045 w 4803553"/>
              <a:gd name="connsiteY4" fmla="*/ 0 h 5153125"/>
              <a:gd name="connsiteX0" fmla="*/ 115045 w 4636738"/>
              <a:gd name="connsiteY0" fmla="*/ 0 h 5153125"/>
              <a:gd name="connsiteX1" fmla="*/ 4636738 w 4636738"/>
              <a:gd name="connsiteY1" fmla="*/ 188 h 5153125"/>
              <a:gd name="connsiteX2" fmla="*/ 4582769 w 4636738"/>
              <a:gd name="connsiteY2" fmla="*/ 5124063 h 5153125"/>
              <a:gd name="connsiteX3" fmla="*/ 750312 w 4636738"/>
              <a:gd name="connsiteY3" fmla="*/ 5153125 h 5153125"/>
              <a:gd name="connsiteX4" fmla="*/ 115045 w 4636738"/>
              <a:gd name="connsiteY4" fmla="*/ 0 h 5153125"/>
              <a:gd name="connsiteX0" fmla="*/ 115045 w 4636738"/>
              <a:gd name="connsiteY0" fmla="*/ 0 h 5153125"/>
              <a:gd name="connsiteX1" fmla="*/ 4636738 w 4636738"/>
              <a:gd name="connsiteY1" fmla="*/ 188 h 5153125"/>
              <a:gd name="connsiteX2" fmla="*/ 4626926 w 4636738"/>
              <a:gd name="connsiteY2" fmla="*/ 5124063 h 5153125"/>
              <a:gd name="connsiteX3" fmla="*/ 750312 w 4636738"/>
              <a:gd name="connsiteY3" fmla="*/ 5153125 h 5153125"/>
              <a:gd name="connsiteX4" fmla="*/ 115045 w 4636738"/>
              <a:gd name="connsiteY4" fmla="*/ 0 h 515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6738" h="5153125">
                <a:moveTo>
                  <a:pt x="115045" y="0"/>
                </a:moveTo>
                <a:lnTo>
                  <a:pt x="4636738" y="188"/>
                </a:lnTo>
                <a:cubicBezTo>
                  <a:pt x="4633467" y="1708146"/>
                  <a:pt x="4630197" y="3416105"/>
                  <a:pt x="4626926" y="5124063"/>
                </a:cubicBezTo>
                <a:lnTo>
                  <a:pt x="750312" y="5153125"/>
                </a:lnTo>
                <a:cubicBezTo>
                  <a:pt x="-459" y="3643964"/>
                  <a:pt x="-135211" y="1634289"/>
                  <a:pt x="115045" y="0"/>
                </a:cubicBezTo>
                <a:close/>
              </a:path>
            </a:pathLst>
          </a:custGeom>
          <a:solidFill>
            <a:srgbClr val="41C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a:extLst>
              <a:ext uri="{FF2B5EF4-FFF2-40B4-BE49-F238E27FC236}">
                <a16:creationId xmlns:a16="http://schemas.microsoft.com/office/drawing/2014/main" id="{2019C90C-DC4E-2E51-054B-083B16CC0AC5}"/>
              </a:ext>
            </a:extLst>
          </p:cNvPr>
          <p:cNvSpPr/>
          <p:nvPr userDrawn="1"/>
        </p:nvSpPr>
        <p:spPr>
          <a:xfrm>
            <a:off x="4428532" y="3694671"/>
            <a:ext cx="4730297" cy="776004"/>
          </a:xfrm>
          <a:custGeom>
            <a:avLst/>
            <a:gdLst>
              <a:gd name="connsiteX0" fmla="*/ 388002 w 4730297"/>
              <a:gd name="connsiteY0" fmla="*/ 0 h 776004"/>
              <a:gd name="connsiteX1" fmla="*/ 4730297 w 4730297"/>
              <a:gd name="connsiteY1" fmla="*/ 0 h 776004"/>
              <a:gd name="connsiteX2" fmla="*/ 4730297 w 4730297"/>
              <a:gd name="connsiteY2" fmla="*/ 776004 h 776004"/>
              <a:gd name="connsiteX3" fmla="*/ 388002 w 4730297"/>
              <a:gd name="connsiteY3" fmla="*/ 776004 h 776004"/>
              <a:gd name="connsiteX4" fmla="*/ 0 w 4730297"/>
              <a:gd name="connsiteY4" fmla="*/ 388002 h 776004"/>
              <a:gd name="connsiteX5" fmla="*/ 388002 w 4730297"/>
              <a:gd name="connsiteY5" fmla="*/ 0 h 77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0297" h="776004">
                <a:moveTo>
                  <a:pt x="388002" y="0"/>
                </a:moveTo>
                <a:lnTo>
                  <a:pt x="4730297" y="0"/>
                </a:lnTo>
                <a:lnTo>
                  <a:pt x="4730297" y="776004"/>
                </a:lnTo>
                <a:lnTo>
                  <a:pt x="388002" y="776004"/>
                </a:lnTo>
                <a:cubicBezTo>
                  <a:pt x="173714" y="776004"/>
                  <a:pt x="0" y="602290"/>
                  <a:pt x="0" y="388002"/>
                </a:cubicBezTo>
                <a:cubicBezTo>
                  <a:pt x="0" y="173714"/>
                  <a:pt x="173714" y="0"/>
                  <a:pt x="388002" y="0"/>
                </a:cubicBezTo>
                <a:close/>
              </a:path>
            </a:pathLst>
          </a:cu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Picture Placeholder 17">
            <a:extLst>
              <a:ext uri="{FF2B5EF4-FFF2-40B4-BE49-F238E27FC236}">
                <a16:creationId xmlns:a16="http://schemas.microsoft.com/office/drawing/2014/main" id="{EC22C66E-75B8-C340-9CF2-F2F69C26B0E4}"/>
              </a:ext>
            </a:extLst>
          </p:cNvPr>
          <p:cNvSpPr>
            <a:spLocks noGrp="1"/>
          </p:cNvSpPr>
          <p:nvPr>
            <p:ph type="pic" sz="quarter" idx="30" hasCustomPrompt="1"/>
          </p:nvPr>
        </p:nvSpPr>
        <p:spPr>
          <a:xfrm>
            <a:off x="4572000" y="3827918"/>
            <a:ext cx="531546" cy="531546"/>
          </a:xfrm>
        </p:spPr>
        <p:txBody>
          <a:bodyPr>
            <a:normAutofit/>
          </a:bodyPr>
          <a:lstStyle>
            <a:lvl1pPr marL="0" indent="0">
              <a:buNone/>
              <a:defRPr sz="1000"/>
            </a:lvl1pPr>
          </a:lstStyle>
          <a:p>
            <a:r>
              <a:rPr lang="en-US" dirty="0"/>
              <a:t>icon</a:t>
            </a:r>
          </a:p>
        </p:txBody>
      </p:sp>
      <p:sp>
        <p:nvSpPr>
          <p:cNvPr id="25" name="Title 1">
            <a:extLst>
              <a:ext uri="{FF2B5EF4-FFF2-40B4-BE49-F238E27FC236}">
                <a16:creationId xmlns:a16="http://schemas.microsoft.com/office/drawing/2014/main" id="{2298CEAE-8656-2BC6-472E-1B4D9E760432}"/>
              </a:ext>
            </a:extLst>
          </p:cNvPr>
          <p:cNvSpPr>
            <a:spLocks noGrp="1"/>
          </p:cNvSpPr>
          <p:nvPr>
            <p:ph type="title"/>
          </p:nvPr>
        </p:nvSpPr>
        <p:spPr>
          <a:xfrm>
            <a:off x="5210534" y="932693"/>
            <a:ext cx="3226657" cy="658409"/>
          </a:xfrm>
        </p:spPr>
        <p:txBody>
          <a:bodyPr lIns="0" tIns="0" rIns="0" bIns="0" anchor="b" anchorCtr="0">
            <a:noAutofit/>
          </a:bodyPr>
          <a:lstStyle>
            <a:lvl1pPr>
              <a:defRPr sz="1600" b="1" spc="-100" baseline="0"/>
            </a:lvl1pPr>
          </a:lstStyle>
          <a:p>
            <a:r>
              <a:rPr lang="en-US"/>
              <a:t>Click to edit Master title style</a:t>
            </a:r>
            <a:endParaRPr lang="en-US" dirty="0"/>
          </a:p>
        </p:txBody>
      </p:sp>
      <p:sp>
        <p:nvSpPr>
          <p:cNvPr id="28" name="Text Placeholder 8">
            <a:extLst>
              <a:ext uri="{FF2B5EF4-FFF2-40B4-BE49-F238E27FC236}">
                <a16:creationId xmlns:a16="http://schemas.microsoft.com/office/drawing/2014/main" id="{FC2685C2-2654-E5FE-4716-53DAFC05466C}"/>
              </a:ext>
            </a:extLst>
          </p:cNvPr>
          <p:cNvSpPr>
            <a:spLocks noGrp="1"/>
          </p:cNvSpPr>
          <p:nvPr>
            <p:ph type="body" sz="quarter" idx="13" hasCustomPrompt="1"/>
          </p:nvPr>
        </p:nvSpPr>
        <p:spPr>
          <a:xfrm>
            <a:off x="5210535" y="1756203"/>
            <a:ext cx="3226658" cy="1110565"/>
          </a:xfrm>
        </p:spPr>
        <p:txBody>
          <a:bodyPr lIns="0" tIns="0" rIns="0" bIns="0">
            <a:noAutofit/>
          </a:bodyPr>
          <a:lstStyle>
            <a:lvl1pPr marL="0" indent="0">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2" name="Oval 1">
            <a:extLst>
              <a:ext uri="{FF2B5EF4-FFF2-40B4-BE49-F238E27FC236}">
                <a16:creationId xmlns:a16="http://schemas.microsoft.com/office/drawing/2014/main" id="{199A1357-71B9-C2DA-C5BD-DD456A035E71}"/>
              </a:ext>
            </a:extLst>
          </p:cNvPr>
          <p:cNvSpPr/>
          <p:nvPr userDrawn="1"/>
        </p:nvSpPr>
        <p:spPr>
          <a:xfrm>
            <a:off x="817558" y="815110"/>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17">
            <a:extLst>
              <a:ext uri="{FF2B5EF4-FFF2-40B4-BE49-F238E27FC236}">
                <a16:creationId xmlns:a16="http://schemas.microsoft.com/office/drawing/2014/main" id="{6447CCF9-0533-6536-F1D7-D9B71E6AE6B8}"/>
              </a:ext>
            </a:extLst>
          </p:cNvPr>
          <p:cNvSpPr>
            <a:spLocks noGrp="1"/>
          </p:cNvSpPr>
          <p:nvPr>
            <p:ph type="pic" sz="quarter" idx="16" hasCustomPrompt="1"/>
          </p:nvPr>
        </p:nvSpPr>
        <p:spPr>
          <a:xfrm>
            <a:off x="952095" y="949647"/>
            <a:ext cx="556426" cy="556426"/>
          </a:xfrm>
        </p:spPr>
        <p:txBody>
          <a:bodyPr>
            <a:normAutofit/>
          </a:bodyPr>
          <a:lstStyle>
            <a:lvl1pPr marL="0" indent="0">
              <a:buNone/>
              <a:defRPr sz="1000"/>
            </a:lvl1pPr>
          </a:lstStyle>
          <a:p>
            <a:r>
              <a:rPr lang="en-US" dirty="0"/>
              <a:t>icon</a:t>
            </a:r>
          </a:p>
        </p:txBody>
      </p:sp>
      <p:sp>
        <p:nvSpPr>
          <p:cNvPr id="6" name="Oval 5">
            <a:extLst>
              <a:ext uri="{FF2B5EF4-FFF2-40B4-BE49-F238E27FC236}">
                <a16:creationId xmlns:a16="http://schemas.microsoft.com/office/drawing/2014/main" id="{681C9E62-7FEC-C4F3-7AA0-C8F73D50653F}"/>
              </a:ext>
            </a:extLst>
          </p:cNvPr>
          <p:cNvSpPr/>
          <p:nvPr userDrawn="1"/>
        </p:nvSpPr>
        <p:spPr>
          <a:xfrm>
            <a:off x="2690842" y="815110"/>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17">
            <a:extLst>
              <a:ext uri="{FF2B5EF4-FFF2-40B4-BE49-F238E27FC236}">
                <a16:creationId xmlns:a16="http://schemas.microsoft.com/office/drawing/2014/main" id="{37EBCDC1-C833-2252-791C-080C74359D88}"/>
              </a:ext>
            </a:extLst>
          </p:cNvPr>
          <p:cNvSpPr>
            <a:spLocks noGrp="1"/>
          </p:cNvSpPr>
          <p:nvPr>
            <p:ph type="pic" sz="quarter" idx="31" hasCustomPrompt="1"/>
          </p:nvPr>
        </p:nvSpPr>
        <p:spPr>
          <a:xfrm>
            <a:off x="2825379" y="949647"/>
            <a:ext cx="556426" cy="556426"/>
          </a:xfrm>
        </p:spPr>
        <p:txBody>
          <a:bodyPr>
            <a:normAutofit/>
          </a:bodyPr>
          <a:lstStyle>
            <a:lvl1pPr marL="0" indent="0">
              <a:buNone/>
              <a:defRPr sz="1000"/>
            </a:lvl1pPr>
          </a:lstStyle>
          <a:p>
            <a:r>
              <a:rPr lang="en-US" dirty="0"/>
              <a:t>icon</a:t>
            </a:r>
          </a:p>
        </p:txBody>
      </p:sp>
      <p:sp>
        <p:nvSpPr>
          <p:cNvPr id="8" name="Oval 7">
            <a:extLst>
              <a:ext uri="{FF2B5EF4-FFF2-40B4-BE49-F238E27FC236}">
                <a16:creationId xmlns:a16="http://schemas.microsoft.com/office/drawing/2014/main" id="{69956A53-CC43-766E-DFB4-EA6C7F2C5B1D}"/>
              </a:ext>
            </a:extLst>
          </p:cNvPr>
          <p:cNvSpPr/>
          <p:nvPr userDrawn="1"/>
        </p:nvSpPr>
        <p:spPr>
          <a:xfrm>
            <a:off x="817558" y="2718051"/>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17">
            <a:extLst>
              <a:ext uri="{FF2B5EF4-FFF2-40B4-BE49-F238E27FC236}">
                <a16:creationId xmlns:a16="http://schemas.microsoft.com/office/drawing/2014/main" id="{89C65DDF-2E4C-3454-542A-226F7760AE29}"/>
              </a:ext>
            </a:extLst>
          </p:cNvPr>
          <p:cNvSpPr>
            <a:spLocks noGrp="1"/>
          </p:cNvSpPr>
          <p:nvPr>
            <p:ph type="pic" sz="quarter" idx="32" hasCustomPrompt="1"/>
          </p:nvPr>
        </p:nvSpPr>
        <p:spPr>
          <a:xfrm>
            <a:off x="952095" y="2852588"/>
            <a:ext cx="556426" cy="556426"/>
          </a:xfrm>
        </p:spPr>
        <p:txBody>
          <a:bodyPr>
            <a:normAutofit/>
          </a:bodyPr>
          <a:lstStyle>
            <a:lvl1pPr marL="0" indent="0">
              <a:buNone/>
              <a:defRPr sz="1000"/>
            </a:lvl1pPr>
          </a:lstStyle>
          <a:p>
            <a:r>
              <a:rPr lang="en-US" dirty="0"/>
              <a:t>icon</a:t>
            </a:r>
          </a:p>
        </p:txBody>
      </p:sp>
      <p:sp>
        <p:nvSpPr>
          <p:cNvPr id="10" name="Oval 9">
            <a:extLst>
              <a:ext uri="{FF2B5EF4-FFF2-40B4-BE49-F238E27FC236}">
                <a16:creationId xmlns:a16="http://schemas.microsoft.com/office/drawing/2014/main" id="{182099D4-13FF-09E8-19B3-F663AAC5F1C6}"/>
              </a:ext>
            </a:extLst>
          </p:cNvPr>
          <p:cNvSpPr/>
          <p:nvPr userDrawn="1"/>
        </p:nvSpPr>
        <p:spPr>
          <a:xfrm>
            <a:off x="2690842" y="2718051"/>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7">
            <a:extLst>
              <a:ext uri="{FF2B5EF4-FFF2-40B4-BE49-F238E27FC236}">
                <a16:creationId xmlns:a16="http://schemas.microsoft.com/office/drawing/2014/main" id="{3A8D28FE-C8BD-46E5-95AE-D5342B5E7B63}"/>
              </a:ext>
            </a:extLst>
          </p:cNvPr>
          <p:cNvSpPr>
            <a:spLocks noGrp="1"/>
          </p:cNvSpPr>
          <p:nvPr>
            <p:ph type="pic" sz="quarter" idx="33" hasCustomPrompt="1"/>
          </p:nvPr>
        </p:nvSpPr>
        <p:spPr>
          <a:xfrm>
            <a:off x="2825379" y="2852588"/>
            <a:ext cx="556426" cy="556426"/>
          </a:xfrm>
        </p:spPr>
        <p:txBody>
          <a:bodyPr>
            <a:normAutofit/>
          </a:bodyPr>
          <a:lstStyle>
            <a:lvl1pPr marL="0" indent="0">
              <a:buNone/>
              <a:defRPr sz="1000"/>
            </a:lvl1pPr>
          </a:lstStyle>
          <a:p>
            <a:r>
              <a:rPr lang="en-US" dirty="0"/>
              <a:t>icon</a:t>
            </a:r>
          </a:p>
        </p:txBody>
      </p:sp>
      <p:sp>
        <p:nvSpPr>
          <p:cNvPr id="12" name="Text Placeholder 8">
            <a:extLst>
              <a:ext uri="{FF2B5EF4-FFF2-40B4-BE49-F238E27FC236}">
                <a16:creationId xmlns:a16="http://schemas.microsoft.com/office/drawing/2014/main" id="{C0277D6C-A8D7-98DE-3D5D-A4D9C0856367}"/>
              </a:ext>
            </a:extLst>
          </p:cNvPr>
          <p:cNvSpPr>
            <a:spLocks noGrp="1"/>
          </p:cNvSpPr>
          <p:nvPr>
            <p:ph type="body" sz="quarter" idx="34" hasCustomPrompt="1"/>
          </p:nvPr>
        </p:nvSpPr>
        <p:spPr>
          <a:xfrm>
            <a:off x="579223" y="1775974"/>
            <a:ext cx="1368202" cy="388983"/>
          </a:xfrm>
        </p:spPr>
        <p:txBody>
          <a:bodyPr lIns="0" tIns="0" rIns="0" bIns="0">
            <a:noAutofit/>
          </a:bodyPr>
          <a:lstStyle>
            <a:lvl1pPr marL="0" indent="0" algn="ctr">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5" name="Text Placeholder 8">
            <a:extLst>
              <a:ext uri="{FF2B5EF4-FFF2-40B4-BE49-F238E27FC236}">
                <a16:creationId xmlns:a16="http://schemas.microsoft.com/office/drawing/2014/main" id="{FD1194F2-F28A-DF03-8DA5-9F9CC58B4D0E}"/>
              </a:ext>
            </a:extLst>
          </p:cNvPr>
          <p:cNvSpPr>
            <a:spLocks noGrp="1"/>
          </p:cNvSpPr>
          <p:nvPr>
            <p:ph type="body" sz="quarter" idx="35" hasCustomPrompt="1"/>
          </p:nvPr>
        </p:nvSpPr>
        <p:spPr>
          <a:xfrm>
            <a:off x="2427794" y="1775974"/>
            <a:ext cx="1368202" cy="388983"/>
          </a:xfrm>
        </p:spPr>
        <p:txBody>
          <a:bodyPr lIns="0" tIns="0" rIns="0" bIns="0">
            <a:noAutofit/>
          </a:bodyPr>
          <a:lstStyle>
            <a:lvl1pPr marL="0" indent="0" algn="ctr">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7" name="Text Placeholder 8">
            <a:extLst>
              <a:ext uri="{FF2B5EF4-FFF2-40B4-BE49-F238E27FC236}">
                <a16:creationId xmlns:a16="http://schemas.microsoft.com/office/drawing/2014/main" id="{9B990BD7-B1D6-F77F-2D06-DF87A727DAFC}"/>
              </a:ext>
            </a:extLst>
          </p:cNvPr>
          <p:cNvSpPr>
            <a:spLocks noGrp="1"/>
          </p:cNvSpPr>
          <p:nvPr>
            <p:ph type="body" sz="quarter" idx="36" hasCustomPrompt="1"/>
          </p:nvPr>
        </p:nvSpPr>
        <p:spPr>
          <a:xfrm>
            <a:off x="579223" y="3698685"/>
            <a:ext cx="1368202" cy="388983"/>
          </a:xfrm>
        </p:spPr>
        <p:txBody>
          <a:bodyPr lIns="0" tIns="0" rIns="0" bIns="0">
            <a:noAutofit/>
          </a:bodyPr>
          <a:lstStyle>
            <a:lvl1pPr marL="0" indent="0" algn="ctr">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8" name="Text Placeholder 8">
            <a:extLst>
              <a:ext uri="{FF2B5EF4-FFF2-40B4-BE49-F238E27FC236}">
                <a16:creationId xmlns:a16="http://schemas.microsoft.com/office/drawing/2014/main" id="{8AA8B465-C790-A81F-86AC-1A79374CC6AC}"/>
              </a:ext>
            </a:extLst>
          </p:cNvPr>
          <p:cNvSpPr>
            <a:spLocks noGrp="1"/>
          </p:cNvSpPr>
          <p:nvPr>
            <p:ph type="body" sz="quarter" idx="37" hasCustomPrompt="1"/>
          </p:nvPr>
        </p:nvSpPr>
        <p:spPr>
          <a:xfrm>
            <a:off x="2427794" y="3698685"/>
            <a:ext cx="1368202" cy="388983"/>
          </a:xfrm>
        </p:spPr>
        <p:txBody>
          <a:bodyPr lIns="0" tIns="0" rIns="0" bIns="0">
            <a:noAutofit/>
          </a:bodyPr>
          <a:lstStyle>
            <a:lvl1pPr marL="0" indent="0" algn="ctr">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5" name="Footer Placeholder 18">
            <a:extLst>
              <a:ext uri="{FF2B5EF4-FFF2-40B4-BE49-F238E27FC236}">
                <a16:creationId xmlns:a16="http://schemas.microsoft.com/office/drawing/2014/main" id="{2132E98E-79BB-8301-A57F-B4624C0FD463}"/>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19" name="Slide Number Placeholder 19">
            <a:extLst>
              <a:ext uri="{FF2B5EF4-FFF2-40B4-BE49-F238E27FC236}">
                <a16:creationId xmlns:a16="http://schemas.microsoft.com/office/drawing/2014/main" id="{489295D7-4D18-073D-0FC3-7C63CD89895F}"/>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
        <p:nvSpPr>
          <p:cNvPr id="20" name="Text Placeholder 8">
            <a:extLst>
              <a:ext uri="{FF2B5EF4-FFF2-40B4-BE49-F238E27FC236}">
                <a16:creationId xmlns:a16="http://schemas.microsoft.com/office/drawing/2014/main" id="{C18C789E-2EF6-9AA3-676A-983CB4935BB6}"/>
              </a:ext>
            </a:extLst>
          </p:cNvPr>
          <p:cNvSpPr>
            <a:spLocks noGrp="1"/>
          </p:cNvSpPr>
          <p:nvPr>
            <p:ph type="body" sz="quarter" idx="29" hasCustomPrompt="1"/>
          </p:nvPr>
        </p:nvSpPr>
        <p:spPr>
          <a:xfrm>
            <a:off x="5247991" y="3870892"/>
            <a:ext cx="3226658" cy="423562"/>
          </a:xfrm>
        </p:spPr>
        <p:txBody>
          <a:bodyPr lIns="0" tIns="0" rIns="0" bIns="0">
            <a:noAutofit/>
          </a:bodyPr>
          <a:lstStyle>
            <a:lvl1pPr marL="0" indent="0">
              <a:lnSpc>
                <a:spcPct val="100000"/>
              </a:lnSpc>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Tree>
    <p:extLst>
      <p:ext uri="{BB962C8B-B14F-4D97-AF65-F5344CB8AC3E}">
        <p14:creationId xmlns:p14="http://schemas.microsoft.com/office/powerpoint/2010/main" val="3079719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Icons Highlight Slide – Yellow">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61F7DAB-B547-0BED-22C6-62568727617A}"/>
              </a:ext>
            </a:extLst>
          </p:cNvPr>
          <p:cNvSpPr/>
          <p:nvPr userDrawn="1"/>
        </p:nvSpPr>
        <p:spPr>
          <a:xfrm>
            <a:off x="414338" y="673100"/>
            <a:ext cx="1666875" cy="1666875"/>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8C94A4F-B1A9-B08C-3E91-74D74AEE8B16}"/>
              </a:ext>
            </a:extLst>
          </p:cNvPr>
          <p:cNvSpPr/>
          <p:nvPr userDrawn="1"/>
        </p:nvSpPr>
        <p:spPr>
          <a:xfrm>
            <a:off x="2282680" y="673100"/>
            <a:ext cx="1666875" cy="1666875"/>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1102B40-99F9-9B16-6A3B-F4E80C0B99D1}"/>
              </a:ext>
            </a:extLst>
          </p:cNvPr>
          <p:cNvSpPr/>
          <p:nvPr userDrawn="1"/>
        </p:nvSpPr>
        <p:spPr>
          <a:xfrm>
            <a:off x="414338" y="2576041"/>
            <a:ext cx="1666875" cy="1666875"/>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09C3A6B-37F8-489C-24A3-70DD418F1470}"/>
              </a:ext>
            </a:extLst>
          </p:cNvPr>
          <p:cNvSpPr/>
          <p:nvPr userDrawn="1"/>
        </p:nvSpPr>
        <p:spPr>
          <a:xfrm>
            <a:off x="2282680" y="2576041"/>
            <a:ext cx="1666875" cy="1666875"/>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68837A6-E1B4-4B66-52F0-032787498255}"/>
              </a:ext>
            </a:extLst>
          </p:cNvPr>
          <p:cNvSpPr/>
          <p:nvPr userDrawn="1"/>
        </p:nvSpPr>
        <p:spPr>
          <a:xfrm>
            <a:off x="4487715" y="-23915"/>
            <a:ext cx="4671114" cy="5191330"/>
          </a:xfrm>
          <a:custGeom>
            <a:avLst/>
            <a:gdLst>
              <a:gd name="connsiteX0" fmla="*/ 0 w 5255394"/>
              <a:gd name="connsiteY0" fmla="*/ 0 h 5143500"/>
              <a:gd name="connsiteX1" fmla="*/ 5255394 w 5255394"/>
              <a:gd name="connsiteY1" fmla="*/ 0 h 5143500"/>
              <a:gd name="connsiteX2" fmla="*/ 5255394 w 5255394"/>
              <a:gd name="connsiteY2" fmla="*/ 5143500 h 5143500"/>
              <a:gd name="connsiteX3" fmla="*/ 0 w 5255394"/>
              <a:gd name="connsiteY3" fmla="*/ 5143500 h 5143500"/>
              <a:gd name="connsiteX4" fmla="*/ 0 w 5255394"/>
              <a:gd name="connsiteY4" fmla="*/ 0 h 5143500"/>
              <a:gd name="connsiteX0" fmla="*/ 0 w 5255394"/>
              <a:gd name="connsiteY0" fmla="*/ 0 h 5153125"/>
              <a:gd name="connsiteX1" fmla="*/ 5255394 w 5255394"/>
              <a:gd name="connsiteY1" fmla="*/ 0 h 5153125"/>
              <a:gd name="connsiteX2" fmla="*/ 5255394 w 5255394"/>
              <a:gd name="connsiteY2" fmla="*/ 5143500 h 5153125"/>
              <a:gd name="connsiteX3" fmla="*/ 943276 w 5255394"/>
              <a:gd name="connsiteY3" fmla="*/ 5153125 h 5153125"/>
              <a:gd name="connsiteX4" fmla="*/ 0 w 5255394"/>
              <a:gd name="connsiteY4" fmla="*/ 0 h 5153125"/>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118604 w 4844609"/>
              <a:gd name="connsiteY0" fmla="*/ 0 h 5162750"/>
              <a:gd name="connsiteX1" fmla="*/ 4844609 w 4844609"/>
              <a:gd name="connsiteY1" fmla="*/ 0 h 5162750"/>
              <a:gd name="connsiteX2" fmla="*/ 4844609 w 4844609"/>
              <a:gd name="connsiteY2" fmla="*/ 5143500 h 5162750"/>
              <a:gd name="connsiteX3" fmla="*/ 339985 w 4844609"/>
              <a:gd name="connsiteY3" fmla="*/ 5162750 h 5162750"/>
              <a:gd name="connsiteX4" fmla="*/ 118604 w 4844609"/>
              <a:gd name="connsiteY4" fmla="*/ 0 h 5162750"/>
              <a:gd name="connsiteX0" fmla="*/ 0 w 5111015"/>
              <a:gd name="connsiteY0" fmla="*/ 9625 h 5162750"/>
              <a:gd name="connsiteX1" fmla="*/ 5111015 w 5111015"/>
              <a:gd name="connsiteY1" fmla="*/ 0 h 5162750"/>
              <a:gd name="connsiteX2" fmla="*/ 5111015 w 5111015"/>
              <a:gd name="connsiteY2" fmla="*/ 5143500 h 5162750"/>
              <a:gd name="connsiteX3" fmla="*/ 606391 w 5111015"/>
              <a:gd name="connsiteY3" fmla="*/ 5162750 h 5162750"/>
              <a:gd name="connsiteX4" fmla="*/ 0 w 5111015"/>
              <a:gd name="connsiteY4" fmla="*/ 9625 h 5162750"/>
              <a:gd name="connsiteX0" fmla="*/ 153306 w 5264321"/>
              <a:gd name="connsiteY0" fmla="*/ 9625 h 5162750"/>
              <a:gd name="connsiteX1" fmla="*/ 5264321 w 5264321"/>
              <a:gd name="connsiteY1" fmla="*/ 0 h 5162750"/>
              <a:gd name="connsiteX2" fmla="*/ 5264321 w 5264321"/>
              <a:gd name="connsiteY2" fmla="*/ 5143500 h 5162750"/>
              <a:gd name="connsiteX3" fmla="*/ 759697 w 5264321"/>
              <a:gd name="connsiteY3" fmla="*/ 5162750 h 5162750"/>
              <a:gd name="connsiteX4" fmla="*/ 153306 w 5264321"/>
              <a:gd name="connsiteY4" fmla="*/ 9625 h 5162750"/>
              <a:gd name="connsiteX0" fmla="*/ 144502 w 5294018"/>
              <a:gd name="connsiteY0" fmla="*/ 9625 h 5162750"/>
              <a:gd name="connsiteX1" fmla="*/ 5294018 w 5294018"/>
              <a:gd name="connsiteY1" fmla="*/ 0 h 5162750"/>
              <a:gd name="connsiteX2" fmla="*/ 5294018 w 5294018"/>
              <a:gd name="connsiteY2" fmla="*/ 5143500 h 5162750"/>
              <a:gd name="connsiteX3" fmla="*/ 789394 w 5294018"/>
              <a:gd name="connsiteY3" fmla="*/ 5162750 h 5162750"/>
              <a:gd name="connsiteX4" fmla="*/ 144502 w 5294018"/>
              <a:gd name="connsiteY4" fmla="*/ 9625 h 5162750"/>
              <a:gd name="connsiteX0" fmla="*/ 85168 w 5234684"/>
              <a:gd name="connsiteY0" fmla="*/ 9625 h 5162750"/>
              <a:gd name="connsiteX1" fmla="*/ 5234684 w 5234684"/>
              <a:gd name="connsiteY1" fmla="*/ 0 h 5162750"/>
              <a:gd name="connsiteX2" fmla="*/ 5234684 w 5234684"/>
              <a:gd name="connsiteY2" fmla="*/ 5143500 h 5162750"/>
              <a:gd name="connsiteX3" fmla="*/ 730060 w 5234684"/>
              <a:gd name="connsiteY3" fmla="*/ 5162750 h 5162750"/>
              <a:gd name="connsiteX4" fmla="*/ 85168 w 5234684"/>
              <a:gd name="connsiteY4" fmla="*/ 9625 h 5162750"/>
              <a:gd name="connsiteX0" fmla="*/ 114790 w 5264306"/>
              <a:gd name="connsiteY0" fmla="*/ 9625 h 5162750"/>
              <a:gd name="connsiteX1" fmla="*/ 5264306 w 5264306"/>
              <a:gd name="connsiteY1" fmla="*/ 0 h 5162750"/>
              <a:gd name="connsiteX2" fmla="*/ 5264306 w 5264306"/>
              <a:gd name="connsiteY2" fmla="*/ 5143500 h 5162750"/>
              <a:gd name="connsiteX3" fmla="*/ 759682 w 5264306"/>
              <a:gd name="connsiteY3" fmla="*/ 5162750 h 5162750"/>
              <a:gd name="connsiteX4" fmla="*/ 114790 w 5264306"/>
              <a:gd name="connsiteY4" fmla="*/ 9625 h 5162750"/>
              <a:gd name="connsiteX0" fmla="*/ 143530 w 5177543"/>
              <a:gd name="connsiteY0" fmla="*/ 9625 h 5162750"/>
              <a:gd name="connsiteX1" fmla="*/ 5177543 w 5177543"/>
              <a:gd name="connsiteY1" fmla="*/ 0 h 5162750"/>
              <a:gd name="connsiteX2" fmla="*/ 5177543 w 5177543"/>
              <a:gd name="connsiteY2" fmla="*/ 5143500 h 5162750"/>
              <a:gd name="connsiteX3" fmla="*/ 672919 w 5177543"/>
              <a:gd name="connsiteY3" fmla="*/ 5162750 h 5162750"/>
              <a:gd name="connsiteX4" fmla="*/ 143530 w 5177543"/>
              <a:gd name="connsiteY4" fmla="*/ 9625 h 5162750"/>
              <a:gd name="connsiteX0" fmla="*/ 116864 w 5256755"/>
              <a:gd name="connsiteY0" fmla="*/ 9625 h 5162750"/>
              <a:gd name="connsiteX1" fmla="*/ 5256755 w 5256755"/>
              <a:gd name="connsiteY1" fmla="*/ 0 h 5162750"/>
              <a:gd name="connsiteX2" fmla="*/ 5256755 w 5256755"/>
              <a:gd name="connsiteY2" fmla="*/ 5143500 h 5162750"/>
              <a:gd name="connsiteX3" fmla="*/ 752131 w 5256755"/>
              <a:gd name="connsiteY3" fmla="*/ 5162750 h 5162750"/>
              <a:gd name="connsiteX4" fmla="*/ 116864 w 5256755"/>
              <a:gd name="connsiteY4" fmla="*/ 9625 h 5162750"/>
              <a:gd name="connsiteX0" fmla="*/ 115045 w 5254936"/>
              <a:gd name="connsiteY0" fmla="*/ 9625 h 5162750"/>
              <a:gd name="connsiteX1" fmla="*/ 5254936 w 5254936"/>
              <a:gd name="connsiteY1" fmla="*/ 0 h 5162750"/>
              <a:gd name="connsiteX2" fmla="*/ 5254936 w 5254936"/>
              <a:gd name="connsiteY2" fmla="*/ 5143500 h 5162750"/>
              <a:gd name="connsiteX3" fmla="*/ 750312 w 5254936"/>
              <a:gd name="connsiteY3" fmla="*/ 5162750 h 5162750"/>
              <a:gd name="connsiteX4" fmla="*/ 115045 w 5254936"/>
              <a:gd name="connsiteY4" fmla="*/ 9625 h 5162750"/>
              <a:gd name="connsiteX0" fmla="*/ 115045 w 5254936"/>
              <a:gd name="connsiteY0" fmla="*/ 0 h 5153125"/>
              <a:gd name="connsiteX1" fmla="*/ 4803553 w 5254936"/>
              <a:gd name="connsiteY1" fmla="*/ 188 h 5153125"/>
              <a:gd name="connsiteX2" fmla="*/ 5254936 w 5254936"/>
              <a:gd name="connsiteY2" fmla="*/ 5133875 h 5153125"/>
              <a:gd name="connsiteX3" fmla="*/ 750312 w 5254936"/>
              <a:gd name="connsiteY3" fmla="*/ 5153125 h 5153125"/>
              <a:gd name="connsiteX4" fmla="*/ 115045 w 5254936"/>
              <a:gd name="connsiteY4" fmla="*/ 0 h 5153125"/>
              <a:gd name="connsiteX0" fmla="*/ 115045 w 4803553"/>
              <a:gd name="connsiteY0" fmla="*/ 0 h 5153125"/>
              <a:gd name="connsiteX1" fmla="*/ 4803553 w 4803553"/>
              <a:gd name="connsiteY1" fmla="*/ 188 h 5153125"/>
              <a:gd name="connsiteX2" fmla="*/ 4582769 w 4803553"/>
              <a:gd name="connsiteY2" fmla="*/ 5124063 h 5153125"/>
              <a:gd name="connsiteX3" fmla="*/ 750312 w 4803553"/>
              <a:gd name="connsiteY3" fmla="*/ 5153125 h 5153125"/>
              <a:gd name="connsiteX4" fmla="*/ 115045 w 4803553"/>
              <a:gd name="connsiteY4" fmla="*/ 0 h 5153125"/>
              <a:gd name="connsiteX0" fmla="*/ 115045 w 4636738"/>
              <a:gd name="connsiteY0" fmla="*/ 0 h 5153125"/>
              <a:gd name="connsiteX1" fmla="*/ 4636738 w 4636738"/>
              <a:gd name="connsiteY1" fmla="*/ 188 h 5153125"/>
              <a:gd name="connsiteX2" fmla="*/ 4582769 w 4636738"/>
              <a:gd name="connsiteY2" fmla="*/ 5124063 h 5153125"/>
              <a:gd name="connsiteX3" fmla="*/ 750312 w 4636738"/>
              <a:gd name="connsiteY3" fmla="*/ 5153125 h 5153125"/>
              <a:gd name="connsiteX4" fmla="*/ 115045 w 4636738"/>
              <a:gd name="connsiteY4" fmla="*/ 0 h 5153125"/>
              <a:gd name="connsiteX0" fmla="*/ 115045 w 4636738"/>
              <a:gd name="connsiteY0" fmla="*/ 0 h 5153125"/>
              <a:gd name="connsiteX1" fmla="*/ 4636738 w 4636738"/>
              <a:gd name="connsiteY1" fmla="*/ 188 h 5153125"/>
              <a:gd name="connsiteX2" fmla="*/ 4626926 w 4636738"/>
              <a:gd name="connsiteY2" fmla="*/ 5124063 h 5153125"/>
              <a:gd name="connsiteX3" fmla="*/ 750312 w 4636738"/>
              <a:gd name="connsiteY3" fmla="*/ 5153125 h 5153125"/>
              <a:gd name="connsiteX4" fmla="*/ 115045 w 4636738"/>
              <a:gd name="connsiteY4" fmla="*/ 0 h 515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6738" h="5153125">
                <a:moveTo>
                  <a:pt x="115045" y="0"/>
                </a:moveTo>
                <a:lnTo>
                  <a:pt x="4636738" y="188"/>
                </a:lnTo>
                <a:cubicBezTo>
                  <a:pt x="4633467" y="1708146"/>
                  <a:pt x="4630197" y="3416105"/>
                  <a:pt x="4626926" y="5124063"/>
                </a:cubicBezTo>
                <a:lnTo>
                  <a:pt x="750312" y="5153125"/>
                </a:lnTo>
                <a:cubicBezTo>
                  <a:pt x="-459" y="3643964"/>
                  <a:pt x="-135211" y="1634289"/>
                  <a:pt x="115045" y="0"/>
                </a:cubicBezTo>
                <a:close/>
              </a:path>
            </a:pathLst>
          </a:custGeom>
          <a:solidFill>
            <a:srgbClr val="FFD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a:extLst>
              <a:ext uri="{FF2B5EF4-FFF2-40B4-BE49-F238E27FC236}">
                <a16:creationId xmlns:a16="http://schemas.microsoft.com/office/drawing/2014/main" id="{2019C90C-DC4E-2E51-054B-083B16CC0AC5}"/>
              </a:ext>
            </a:extLst>
          </p:cNvPr>
          <p:cNvSpPr/>
          <p:nvPr userDrawn="1"/>
        </p:nvSpPr>
        <p:spPr>
          <a:xfrm>
            <a:off x="4428532" y="3694671"/>
            <a:ext cx="4730297" cy="776004"/>
          </a:xfrm>
          <a:custGeom>
            <a:avLst/>
            <a:gdLst>
              <a:gd name="connsiteX0" fmla="*/ 388002 w 4730297"/>
              <a:gd name="connsiteY0" fmla="*/ 0 h 776004"/>
              <a:gd name="connsiteX1" fmla="*/ 4730297 w 4730297"/>
              <a:gd name="connsiteY1" fmla="*/ 0 h 776004"/>
              <a:gd name="connsiteX2" fmla="*/ 4730297 w 4730297"/>
              <a:gd name="connsiteY2" fmla="*/ 776004 h 776004"/>
              <a:gd name="connsiteX3" fmla="*/ 388002 w 4730297"/>
              <a:gd name="connsiteY3" fmla="*/ 776004 h 776004"/>
              <a:gd name="connsiteX4" fmla="*/ 0 w 4730297"/>
              <a:gd name="connsiteY4" fmla="*/ 388002 h 776004"/>
              <a:gd name="connsiteX5" fmla="*/ 388002 w 4730297"/>
              <a:gd name="connsiteY5" fmla="*/ 0 h 77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0297" h="776004">
                <a:moveTo>
                  <a:pt x="388002" y="0"/>
                </a:moveTo>
                <a:lnTo>
                  <a:pt x="4730297" y="0"/>
                </a:lnTo>
                <a:lnTo>
                  <a:pt x="4730297" y="776004"/>
                </a:lnTo>
                <a:lnTo>
                  <a:pt x="388002" y="776004"/>
                </a:lnTo>
                <a:cubicBezTo>
                  <a:pt x="173714" y="776004"/>
                  <a:pt x="0" y="602290"/>
                  <a:pt x="0" y="388002"/>
                </a:cubicBezTo>
                <a:cubicBezTo>
                  <a:pt x="0" y="173714"/>
                  <a:pt x="173714" y="0"/>
                  <a:pt x="388002" y="0"/>
                </a:cubicBezTo>
                <a:close/>
              </a:path>
            </a:pathLst>
          </a:cu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Picture Placeholder 17">
            <a:extLst>
              <a:ext uri="{FF2B5EF4-FFF2-40B4-BE49-F238E27FC236}">
                <a16:creationId xmlns:a16="http://schemas.microsoft.com/office/drawing/2014/main" id="{EC22C66E-75B8-C340-9CF2-F2F69C26B0E4}"/>
              </a:ext>
            </a:extLst>
          </p:cNvPr>
          <p:cNvSpPr>
            <a:spLocks noGrp="1"/>
          </p:cNvSpPr>
          <p:nvPr>
            <p:ph type="pic" sz="quarter" idx="30" hasCustomPrompt="1"/>
          </p:nvPr>
        </p:nvSpPr>
        <p:spPr>
          <a:xfrm>
            <a:off x="4572000" y="3827918"/>
            <a:ext cx="531546" cy="531546"/>
          </a:xfrm>
        </p:spPr>
        <p:txBody>
          <a:bodyPr>
            <a:normAutofit/>
          </a:bodyPr>
          <a:lstStyle>
            <a:lvl1pPr marL="0" indent="0">
              <a:buNone/>
              <a:defRPr sz="1000"/>
            </a:lvl1pPr>
          </a:lstStyle>
          <a:p>
            <a:r>
              <a:rPr lang="en-US" dirty="0"/>
              <a:t>icon</a:t>
            </a:r>
          </a:p>
        </p:txBody>
      </p:sp>
      <p:sp>
        <p:nvSpPr>
          <p:cNvPr id="25" name="Title 1">
            <a:extLst>
              <a:ext uri="{FF2B5EF4-FFF2-40B4-BE49-F238E27FC236}">
                <a16:creationId xmlns:a16="http://schemas.microsoft.com/office/drawing/2014/main" id="{2298CEAE-8656-2BC6-472E-1B4D9E760432}"/>
              </a:ext>
            </a:extLst>
          </p:cNvPr>
          <p:cNvSpPr>
            <a:spLocks noGrp="1"/>
          </p:cNvSpPr>
          <p:nvPr>
            <p:ph type="title"/>
          </p:nvPr>
        </p:nvSpPr>
        <p:spPr>
          <a:xfrm>
            <a:off x="5210534" y="932693"/>
            <a:ext cx="3226657" cy="658409"/>
          </a:xfrm>
        </p:spPr>
        <p:txBody>
          <a:bodyPr lIns="0" tIns="0" rIns="0" bIns="0" anchor="b" anchorCtr="0">
            <a:noAutofit/>
          </a:bodyPr>
          <a:lstStyle>
            <a:lvl1pPr>
              <a:defRPr sz="1600" b="1" spc="-100" baseline="0"/>
            </a:lvl1pPr>
          </a:lstStyle>
          <a:p>
            <a:r>
              <a:rPr lang="en-US"/>
              <a:t>Click to edit Master title style</a:t>
            </a:r>
            <a:endParaRPr lang="en-US" dirty="0"/>
          </a:p>
        </p:txBody>
      </p:sp>
      <p:sp>
        <p:nvSpPr>
          <p:cNvPr id="28" name="Text Placeholder 8">
            <a:extLst>
              <a:ext uri="{FF2B5EF4-FFF2-40B4-BE49-F238E27FC236}">
                <a16:creationId xmlns:a16="http://schemas.microsoft.com/office/drawing/2014/main" id="{FC2685C2-2654-E5FE-4716-53DAFC05466C}"/>
              </a:ext>
            </a:extLst>
          </p:cNvPr>
          <p:cNvSpPr>
            <a:spLocks noGrp="1"/>
          </p:cNvSpPr>
          <p:nvPr>
            <p:ph type="body" sz="quarter" idx="13" hasCustomPrompt="1"/>
          </p:nvPr>
        </p:nvSpPr>
        <p:spPr>
          <a:xfrm>
            <a:off x="5210535" y="1756203"/>
            <a:ext cx="3226658" cy="1110565"/>
          </a:xfrm>
        </p:spPr>
        <p:txBody>
          <a:bodyPr lIns="0" tIns="0" rIns="0" bIns="0">
            <a:noAutofit/>
          </a:bodyPr>
          <a:lstStyle>
            <a:lvl1pPr marL="0" indent="0">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2" name="Oval 1">
            <a:extLst>
              <a:ext uri="{FF2B5EF4-FFF2-40B4-BE49-F238E27FC236}">
                <a16:creationId xmlns:a16="http://schemas.microsoft.com/office/drawing/2014/main" id="{199A1357-71B9-C2DA-C5BD-DD456A035E71}"/>
              </a:ext>
            </a:extLst>
          </p:cNvPr>
          <p:cNvSpPr/>
          <p:nvPr userDrawn="1"/>
        </p:nvSpPr>
        <p:spPr>
          <a:xfrm>
            <a:off x="817558" y="815110"/>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17">
            <a:extLst>
              <a:ext uri="{FF2B5EF4-FFF2-40B4-BE49-F238E27FC236}">
                <a16:creationId xmlns:a16="http://schemas.microsoft.com/office/drawing/2014/main" id="{6447CCF9-0533-6536-F1D7-D9B71E6AE6B8}"/>
              </a:ext>
            </a:extLst>
          </p:cNvPr>
          <p:cNvSpPr>
            <a:spLocks noGrp="1"/>
          </p:cNvSpPr>
          <p:nvPr>
            <p:ph type="pic" sz="quarter" idx="16" hasCustomPrompt="1"/>
          </p:nvPr>
        </p:nvSpPr>
        <p:spPr>
          <a:xfrm>
            <a:off x="952095" y="949647"/>
            <a:ext cx="556426" cy="556426"/>
          </a:xfrm>
        </p:spPr>
        <p:txBody>
          <a:bodyPr>
            <a:normAutofit/>
          </a:bodyPr>
          <a:lstStyle>
            <a:lvl1pPr marL="0" indent="0">
              <a:buNone/>
              <a:defRPr sz="1000"/>
            </a:lvl1pPr>
          </a:lstStyle>
          <a:p>
            <a:r>
              <a:rPr lang="en-US" dirty="0"/>
              <a:t>icon</a:t>
            </a:r>
          </a:p>
        </p:txBody>
      </p:sp>
      <p:sp>
        <p:nvSpPr>
          <p:cNvPr id="6" name="Oval 5">
            <a:extLst>
              <a:ext uri="{FF2B5EF4-FFF2-40B4-BE49-F238E27FC236}">
                <a16:creationId xmlns:a16="http://schemas.microsoft.com/office/drawing/2014/main" id="{681C9E62-7FEC-C4F3-7AA0-C8F73D50653F}"/>
              </a:ext>
            </a:extLst>
          </p:cNvPr>
          <p:cNvSpPr/>
          <p:nvPr userDrawn="1"/>
        </p:nvSpPr>
        <p:spPr>
          <a:xfrm>
            <a:off x="2690842" y="815110"/>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17">
            <a:extLst>
              <a:ext uri="{FF2B5EF4-FFF2-40B4-BE49-F238E27FC236}">
                <a16:creationId xmlns:a16="http://schemas.microsoft.com/office/drawing/2014/main" id="{37EBCDC1-C833-2252-791C-080C74359D88}"/>
              </a:ext>
            </a:extLst>
          </p:cNvPr>
          <p:cNvSpPr>
            <a:spLocks noGrp="1"/>
          </p:cNvSpPr>
          <p:nvPr>
            <p:ph type="pic" sz="quarter" idx="31" hasCustomPrompt="1"/>
          </p:nvPr>
        </p:nvSpPr>
        <p:spPr>
          <a:xfrm>
            <a:off x="2825379" y="949647"/>
            <a:ext cx="556426" cy="556426"/>
          </a:xfrm>
        </p:spPr>
        <p:txBody>
          <a:bodyPr>
            <a:normAutofit/>
          </a:bodyPr>
          <a:lstStyle>
            <a:lvl1pPr marL="0" indent="0">
              <a:buNone/>
              <a:defRPr sz="1000"/>
            </a:lvl1pPr>
          </a:lstStyle>
          <a:p>
            <a:r>
              <a:rPr lang="en-US" dirty="0"/>
              <a:t>icon</a:t>
            </a:r>
          </a:p>
        </p:txBody>
      </p:sp>
      <p:sp>
        <p:nvSpPr>
          <p:cNvPr id="8" name="Oval 7">
            <a:extLst>
              <a:ext uri="{FF2B5EF4-FFF2-40B4-BE49-F238E27FC236}">
                <a16:creationId xmlns:a16="http://schemas.microsoft.com/office/drawing/2014/main" id="{69956A53-CC43-766E-DFB4-EA6C7F2C5B1D}"/>
              </a:ext>
            </a:extLst>
          </p:cNvPr>
          <p:cNvSpPr/>
          <p:nvPr userDrawn="1"/>
        </p:nvSpPr>
        <p:spPr>
          <a:xfrm>
            <a:off x="817558" y="2718051"/>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17">
            <a:extLst>
              <a:ext uri="{FF2B5EF4-FFF2-40B4-BE49-F238E27FC236}">
                <a16:creationId xmlns:a16="http://schemas.microsoft.com/office/drawing/2014/main" id="{89C65DDF-2E4C-3454-542A-226F7760AE29}"/>
              </a:ext>
            </a:extLst>
          </p:cNvPr>
          <p:cNvSpPr>
            <a:spLocks noGrp="1"/>
          </p:cNvSpPr>
          <p:nvPr>
            <p:ph type="pic" sz="quarter" idx="32" hasCustomPrompt="1"/>
          </p:nvPr>
        </p:nvSpPr>
        <p:spPr>
          <a:xfrm>
            <a:off x="952095" y="2852588"/>
            <a:ext cx="556426" cy="556426"/>
          </a:xfrm>
        </p:spPr>
        <p:txBody>
          <a:bodyPr>
            <a:normAutofit/>
          </a:bodyPr>
          <a:lstStyle>
            <a:lvl1pPr marL="0" indent="0">
              <a:buNone/>
              <a:defRPr sz="1000"/>
            </a:lvl1pPr>
          </a:lstStyle>
          <a:p>
            <a:r>
              <a:rPr lang="en-US" dirty="0"/>
              <a:t>icon</a:t>
            </a:r>
          </a:p>
        </p:txBody>
      </p:sp>
      <p:sp>
        <p:nvSpPr>
          <p:cNvPr id="10" name="Oval 9">
            <a:extLst>
              <a:ext uri="{FF2B5EF4-FFF2-40B4-BE49-F238E27FC236}">
                <a16:creationId xmlns:a16="http://schemas.microsoft.com/office/drawing/2014/main" id="{182099D4-13FF-09E8-19B3-F663AAC5F1C6}"/>
              </a:ext>
            </a:extLst>
          </p:cNvPr>
          <p:cNvSpPr/>
          <p:nvPr userDrawn="1"/>
        </p:nvSpPr>
        <p:spPr>
          <a:xfrm>
            <a:off x="2690842" y="2718051"/>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7">
            <a:extLst>
              <a:ext uri="{FF2B5EF4-FFF2-40B4-BE49-F238E27FC236}">
                <a16:creationId xmlns:a16="http://schemas.microsoft.com/office/drawing/2014/main" id="{3A8D28FE-C8BD-46E5-95AE-D5342B5E7B63}"/>
              </a:ext>
            </a:extLst>
          </p:cNvPr>
          <p:cNvSpPr>
            <a:spLocks noGrp="1"/>
          </p:cNvSpPr>
          <p:nvPr>
            <p:ph type="pic" sz="quarter" idx="33" hasCustomPrompt="1"/>
          </p:nvPr>
        </p:nvSpPr>
        <p:spPr>
          <a:xfrm>
            <a:off x="2825379" y="2852588"/>
            <a:ext cx="556426" cy="556426"/>
          </a:xfrm>
        </p:spPr>
        <p:txBody>
          <a:bodyPr>
            <a:normAutofit/>
          </a:bodyPr>
          <a:lstStyle>
            <a:lvl1pPr marL="0" indent="0">
              <a:buNone/>
              <a:defRPr sz="1000"/>
            </a:lvl1pPr>
          </a:lstStyle>
          <a:p>
            <a:r>
              <a:rPr lang="en-US" dirty="0"/>
              <a:t>icon</a:t>
            </a:r>
          </a:p>
        </p:txBody>
      </p:sp>
      <p:sp>
        <p:nvSpPr>
          <p:cNvPr id="12" name="Text Placeholder 8">
            <a:extLst>
              <a:ext uri="{FF2B5EF4-FFF2-40B4-BE49-F238E27FC236}">
                <a16:creationId xmlns:a16="http://schemas.microsoft.com/office/drawing/2014/main" id="{C0277D6C-A8D7-98DE-3D5D-A4D9C0856367}"/>
              </a:ext>
            </a:extLst>
          </p:cNvPr>
          <p:cNvSpPr>
            <a:spLocks noGrp="1"/>
          </p:cNvSpPr>
          <p:nvPr>
            <p:ph type="body" sz="quarter" idx="34" hasCustomPrompt="1"/>
          </p:nvPr>
        </p:nvSpPr>
        <p:spPr>
          <a:xfrm>
            <a:off x="579223" y="1775974"/>
            <a:ext cx="1368202" cy="388983"/>
          </a:xfrm>
        </p:spPr>
        <p:txBody>
          <a:bodyPr lIns="0" tIns="0" rIns="0" bIns="0">
            <a:noAutofit/>
          </a:bodyPr>
          <a:lstStyle>
            <a:lvl1pPr marL="0" indent="0" algn="ctr">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5" name="Text Placeholder 8">
            <a:extLst>
              <a:ext uri="{FF2B5EF4-FFF2-40B4-BE49-F238E27FC236}">
                <a16:creationId xmlns:a16="http://schemas.microsoft.com/office/drawing/2014/main" id="{FD1194F2-F28A-DF03-8DA5-9F9CC58B4D0E}"/>
              </a:ext>
            </a:extLst>
          </p:cNvPr>
          <p:cNvSpPr>
            <a:spLocks noGrp="1"/>
          </p:cNvSpPr>
          <p:nvPr>
            <p:ph type="body" sz="quarter" idx="35" hasCustomPrompt="1"/>
          </p:nvPr>
        </p:nvSpPr>
        <p:spPr>
          <a:xfrm>
            <a:off x="2427794" y="1775974"/>
            <a:ext cx="1368202" cy="388983"/>
          </a:xfrm>
        </p:spPr>
        <p:txBody>
          <a:bodyPr lIns="0" tIns="0" rIns="0" bIns="0">
            <a:noAutofit/>
          </a:bodyPr>
          <a:lstStyle>
            <a:lvl1pPr marL="0" indent="0" algn="ctr">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7" name="Text Placeholder 8">
            <a:extLst>
              <a:ext uri="{FF2B5EF4-FFF2-40B4-BE49-F238E27FC236}">
                <a16:creationId xmlns:a16="http://schemas.microsoft.com/office/drawing/2014/main" id="{9B990BD7-B1D6-F77F-2D06-DF87A727DAFC}"/>
              </a:ext>
            </a:extLst>
          </p:cNvPr>
          <p:cNvSpPr>
            <a:spLocks noGrp="1"/>
          </p:cNvSpPr>
          <p:nvPr>
            <p:ph type="body" sz="quarter" idx="36" hasCustomPrompt="1"/>
          </p:nvPr>
        </p:nvSpPr>
        <p:spPr>
          <a:xfrm>
            <a:off x="579223" y="3698685"/>
            <a:ext cx="1368202" cy="388983"/>
          </a:xfrm>
        </p:spPr>
        <p:txBody>
          <a:bodyPr lIns="0" tIns="0" rIns="0" bIns="0">
            <a:noAutofit/>
          </a:bodyPr>
          <a:lstStyle>
            <a:lvl1pPr marL="0" indent="0" algn="ctr">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8" name="Text Placeholder 8">
            <a:extLst>
              <a:ext uri="{FF2B5EF4-FFF2-40B4-BE49-F238E27FC236}">
                <a16:creationId xmlns:a16="http://schemas.microsoft.com/office/drawing/2014/main" id="{8AA8B465-C790-A81F-86AC-1A79374CC6AC}"/>
              </a:ext>
            </a:extLst>
          </p:cNvPr>
          <p:cNvSpPr>
            <a:spLocks noGrp="1"/>
          </p:cNvSpPr>
          <p:nvPr>
            <p:ph type="body" sz="quarter" idx="37" hasCustomPrompt="1"/>
          </p:nvPr>
        </p:nvSpPr>
        <p:spPr>
          <a:xfrm>
            <a:off x="2427794" y="3698685"/>
            <a:ext cx="1368202" cy="388983"/>
          </a:xfrm>
        </p:spPr>
        <p:txBody>
          <a:bodyPr lIns="0" tIns="0" rIns="0" bIns="0">
            <a:noAutofit/>
          </a:bodyPr>
          <a:lstStyle>
            <a:lvl1pPr marL="0" indent="0" algn="ctr">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5" name="Footer Placeholder 18">
            <a:extLst>
              <a:ext uri="{FF2B5EF4-FFF2-40B4-BE49-F238E27FC236}">
                <a16:creationId xmlns:a16="http://schemas.microsoft.com/office/drawing/2014/main" id="{E3B8F67F-C807-D713-C943-62963760ADFA}"/>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19" name="Slide Number Placeholder 19">
            <a:extLst>
              <a:ext uri="{FF2B5EF4-FFF2-40B4-BE49-F238E27FC236}">
                <a16:creationId xmlns:a16="http://schemas.microsoft.com/office/drawing/2014/main" id="{067B2268-DB07-7E60-1C3D-4C9FDBE84E51}"/>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
        <p:nvSpPr>
          <p:cNvPr id="20" name="Text Placeholder 8">
            <a:extLst>
              <a:ext uri="{FF2B5EF4-FFF2-40B4-BE49-F238E27FC236}">
                <a16:creationId xmlns:a16="http://schemas.microsoft.com/office/drawing/2014/main" id="{22311FF3-EF90-A5FC-3981-AF098ECBE734}"/>
              </a:ext>
            </a:extLst>
          </p:cNvPr>
          <p:cNvSpPr>
            <a:spLocks noGrp="1"/>
          </p:cNvSpPr>
          <p:nvPr>
            <p:ph type="body" sz="quarter" idx="29" hasCustomPrompt="1"/>
          </p:nvPr>
        </p:nvSpPr>
        <p:spPr>
          <a:xfrm>
            <a:off x="5247991" y="3870892"/>
            <a:ext cx="3226658" cy="423562"/>
          </a:xfrm>
        </p:spPr>
        <p:txBody>
          <a:bodyPr lIns="0" tIns="0" rIns="0" bIns="0">
            <a:noAutofit/>
          </a:bodyPr>
          <a:lstStyle>
            <a:lvl1pPr marL="0" indent="0">
              <a:lnSpc>
                <a:spcPct val="100000"/>
              </a:lnSpc>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Tree>
    <p:extLst>
      <p:ext uri="{BB962C8B-B14F-4D97-AF65-F5344CB8AC3E}">
        <p14:creationId xmlns:p14="http://schemas.microsoft.com/office/powerpoint/2010/main" val="39387506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Icon Combo Slide – Green">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D7021BE9-E2FF-D6BC-9F70-6A6B876D40E2}"/>
              </a:ext>
            </a:extLst>
          </p:cNvPr>
          <p:cNvSpPr>
            <a:spLocks noGrp="1"/>
          </p:cNvSpPr>
          <p:nvPr>
            <p:ph type="pic" sz="quarter" idx="14"/>
          </p:nvPr>
        </p:nvSpPr>
        <p:spPr>
          <a:xfrm>
            <a:off x="0" y="0"/>
            <a:ext cx="9161547" cy="5143500"/>
          </a:xfrm>
          <a:custGeom>
            <a:avLst/>
            <a:gdLst>
              <a:gd name="connsiteX0" fmla="*/ 9158783 w 9161547"/>
              <a:gd name="connsiteY0" fmla="*/ 0 h 5143500"/>
              <a:gd name="connsiteX1" fmla="*/ 9161547 w 9161547"/>
              <a:gd name="connsiteY1" fmla="*/ 0 h 5143500"/>
              <a:gd name="connsiteX2" fmla="*/ 9161547 w 9161547"/>
              <a:gd name="connsiteY2" fmla="*/ 5143500 h 5143500"/>
              <a:gd name="connsiteX3" fmla="*/ 8433630 w 9161547"/>
              <a:gd name="connsiteY3" fmla="*/ 5143500 h 5143500"/>
              <a:gd name="connsiteX4" fmla="*/ 9148944 w 9161547"/>
              <a:gd name="connsiteY4" fmla="*/ 5138138 h 5143500"/>
              <a:gd name="connsiteX5" fmla="*/ 0 w 9161547"/>
              <a:gd name="connsiteY5" fmla="*/ 0 h 5143500"/>
              <a:gd name="connsiteX6" fmla="*/ 4600352 w 9161547"/>
              <a:gd name="connsiteY6" fmla="*/ 0 h 5143500"/>
              <a:gd name="connsiteX7" fmla="*/ 4560944 w 9161547"/>
              <a:gd name="connsiteY7" fmla="*/ 289002 h 5143500"/>
              <a:gd name="connsiteX8" fmla="*/ 5108992 w 9161547"/>
              <a:gd name="connsiteY8" fmla="*/ 4876656 h 5143500"/>
              <a:gd name="connsiteX9" fmla="*/ 5232519 w 9161547"/>
              <a:gd name="connsiteY9" fmla="*/ 5143500 h 5143500"/>
              <a:gd name="connsiteX10" fmla="*/ 0 w 9161547"/>
              <a:gd name="connsiteY10"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61547" h="5143500">
                <a:moveTo>
                  <a:pt x="9158783" y="0"/>
                </a:moveTo>
                <a:lnTo>
                  <a:pt x="9161547" y="0"/>
                </a:lnTo>
                <a:lnTo>
                  <a:pt x="9161547" y="5143500"/>
                </a:lnTo>
                <a:lnTo>
                  <a:pt x="8433630" y="5143500"/>
                </a:lnTo>
                <a:lnTo>
                  <a:pt x="9148944" y="5138138"/>
                </a:lnTo>
                <a:close/>
                <a:moveTo>
                  <a:pt x="0" y="0"/>
                </a:moveTo>
                <a:lnTo>
                  <a:pt x="4600352" y="0"/>
                </a:lnTo>
                <a:lnTo>
                  <a:pt x="4560944" y="289002"/>
                </a:lnTo>
                <a:cubicBezTo>
                  <a:pt x="4383565" y="1767953"/>
                  <a:pt x="4514279" y="3494216"/>
                  <a:pt x="5108992" y="4876656"/>
                </a:cubicBezTo>
                <a:lnTo>
                  <a:pt x="5232519" y="5143500"/>
                </a:lnTo>
                <a:lnTo>
                  <a:pt x="0" y="5143500"/>
                </a:lnTo>
                <a:close/>
              </a:path>
            </a:pathLst>
          </a:custGeom>
          <a:solidFill>
            <a:schemeClr val="bg1"/>
          </a:solidFill>
        </p:spPr>
        <p:txBody>
          <a:bodyPr wrap="square">
            <a:noAutofit/>
          </a:bodyPr>
          <a:lstStyle/>
          <a:p>
            <a:r>
              <a:rPr lang="en-US"/>
              <a:t>Click icon to add picture</a:t>
            </a:r>
          </a:p>
        </p:txBody>
      </p:sp>
      <p:sp>
        <p:nvSpPr>
          <p:cNvPr id="40" name="Rectangle 2">
            <a:extLst>
              <a:ext uri="{FF2B5EF4-FFF2-40B4-BE49-F238E27FC236}">
                <a16:creationId xmlns:a16="http://schemas.microsoft.com/office/drawing/2014/main" id="{D1DEDA14-DEB3-12FA-8174-82FA42B23944}"/>
              </a:ext>
            </a:extLst>
          </p:cNvPr>
          <p:cNvSpPr/>
          <p:nvPr userDrawn="1"/>
        </p:nvSpPr>
        <p:spPr>
          <a:xfrm>
            <a:off x="4487715" y="-23915"/>
            <a:ext cx="4671114" cy="5191330"/>
          </a:xfrm>
          <a:custGeom>
            <a:avLst/>
            <a:gdLst>
              <a:gd name="connsiteX0" fmla="*/ 0 w 5255394"/>
              <a:gd name="connsiteY0" fmla="*/ 0 h 5143500"/>
              <a:gd name="connsiteX1" fmla="*/ 5255394 w 5255394"/>
              <a:gd name="connsiteY1" fmla="*/ 0 h 5143500"/>
              <a:gd name="connsiteX2" fmla="*/ 5255394 w 5255394"/>
              <a:gd name="connsiteY2" fmla="*/ 5143500 h 5143500"/>
              <a:gd name="connsiteX3" fmla="*/ 0 w 5255394"/>
              <a:gd name="connsiteY3" fmla="*/ 5143500 h 5143500"/>
              <a:gd name="connsiteX4" fmla="*/ 0 w 5255394"/>
              <a:gd name="connsiteY4" fmla="*/ 0 h 5143500"/>
              <a:gd name="connsiteX0" fmla="*/ 0 w 5255394"/>
              <a:gd name="connsiteY0" fmla="*/ 0 h 5153125"/>
              <a:gd name="connsiteX1" fmla="*/ 5255394 w 5255394"/>
              <a:gd name="connsiteY1" fmla="*/ 0 h 5153125"/>
              <a:gd name="connsiteX2" fmla="*/ 5255394 w 5255394"/>
              <a:gd name="connsiteY2" fmla="*/ 5143500 h 5153125"/>
              <a:gd name="connsiteX3" fmla="*/ 943276 w 5255394"/>
              <a:gd name="connsiteY3" fmla="*/ 5153125 h 5153125"/>
              <a:gd name="connsiteX4" fmla="*/ 0 w 5255394"/>
              <a:gd name="connsiteY4" fmla="*/ 0 h 5153125"/>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118604 w 4844609"/>
              <a:gd name="connsiteY0" fmla="*/ 0 h 5162750"/>
              <a:gd name="connsiteX1" fmla="*/ 4844609 w 4844609"/>
              <a:gd name="connsiteY1" fmla="*/ 0 h 5162750"/>
              <a:gd name="connsiteX2" fmla="*/ 4844609 w 4844609"/>
              <a:gd name="connsiteY2" fmla="*/ 5143500 h 5162750"/>
              <a:gd name="connsiteX3" fmla="*/ 339985 w 4844609"/>
              <a:gd name="connsiteY3" fmla="*/ 5162750 h 5162750"/>
              <a:gd name="connsiteX4" fmla="*/ 118604 w 4844609"/>
              <a:gd name="connsiteY4" fmla="*/ 0 h 5162750"/>
              <a:gd name="connsiteX0" fmla="*/ 0 w 5111015"/>
              <a:gd name="connsiteY0" fmla="*/ 9625 h 5162750"/>
              <a:gd name="connsiteX1" fmla="*/ 5111015 w 5111015"/>
              <a:gd name="connsiteY1" fmla="*/ 0 h 5162750"/>
              <a:gd name="connsiteX2" fmla="*/ 5111015 w 5111015"/>
              <a:gd name="connsiteY2" fmla="*/ 5143500 h 5162750"/>
              <a:gd name="connsiteX3" fmla="*/ 606391 w 5111015"/>
              <a:gd name="connsiteY3" fmla="*/ 5162750 h 5162750"/>
              <a:gd name="connsiteX4" fmla="*/ 0 w 5111015"/>
              <a:gd name="connsiteY4" fmla="*/ 9625 h 5162750"/>
              <a:gd name="connsiteX0" fmla="*/ 153306 w 5264321"/>
              <a:gd name="connsiteY0" fmla="*/ 9625 h 5162750"/>
              <a:gd name="connsiteX1" fmla="*/ 5264321 w 5264321"/>
              <a:gd name="connsiteY1" fmla="*/ 0 h 5162750"/>
              <a:gd name="connsiteX2" fmla="*/ 5264321 w 5264321"/>
              <a:gd name="connsiteY2" fmla="*/ 5143500 h 5162750"/>
              <a:gd name="connsiteX3" fmla="*/ 759697 w 5264321"/>
              <a:gd name="connsiteY3" fmla="*/ 5162750 h 5162750"/>
              <a:gd name="connsiteX4" fmla="*/ 153306 w 5264321"/>
              <a:gd name="connsiteY4" fmla="*/ 9625 h 5162750"/>
              <a:gd name="connsiteX0" fmla="*/ 144502 w 5294018"/>
              <a:gd name="connsiteY0" fmla="*/ 9625 h 5162750"/>
              <a:gd name="connsiteX1" fmla="*/ 5294018 w 5294018"/>
              <a:gd name="connsiteY1" fmla="*/ 0 h 5162750"/>
              <a:gd name="connsiteX2" fmla="*/ 5294018 w 5294018"/>
              <a:gd name="connsiteY2" fmla="*/ 5143500 h 5162750"/>
              <a:gd name="connsiteX3" fmla="*/ 789394 w 5294018"/>
              <a:gd name="connsiteY3" fmla="*/ 5162750 h 5162750"/>
              <a:gd name="connsiteX4" fmla="*/ 144502 w 5294018"/>
              <a:gd name="connsiteY4" fmla="*/ 9625 h 5162750"/>
              <a:gd name="connsiteX0" fmla="*/ 85168 w 5234684"/>
              <a:gd name="connsiteY0" fmla="*/ 9625 h 5162750"/>
              <a:gd name="connsiteX1" fmla="*/ 5234684 w 5234684"/>
              <a:gd name="connsiteY1" fmla="*/ 0 h 5162750"/>
              <a:gd name="connsiteX2" fmla="*/ 5234684 w 5234684"/>
              <a:gd name="connsiteY2" fmla="*/ 5143500 h 5162750"/>
              <a:gd name="connsiteX3" fmla="*/ 730060 w 5234684"/>
              <a:gd name="connsiteY3" fmla="*/ 5162750 h 5162750"/>
              <a:gd name="connsiteX4" fmla="*/ 85168 w 5234684"/>
              <a:gd name="connsiteY4" fmla="*/ 9625 h 5162750"/>
              <a:gd name="connsiteX0" fmla="*/ 114790 w 5264306"/>
              <a:gd name="connsiteY0" fmla="*/ 9625 h 5162750"/>
              <a:gd name="connsiteX1" fmla="*/ 5264306 w 5264306"/>
              <a:gd name="connsiteY1" fmla="*/ 0 h 5162750"/>
              <a:gd name="connsiteX2" fmla="*/ 5264306 w 5264306"/>
              <a:gd name="connsiteY2" fmla="*/ 5143500 h 5162750"/>
              <a:gd name="connsiteX3" fmla="*/ 759682 w 5264306"/>
              <a:gd name="connsiteY3" fmla="*/ 5162750 h 5162750"/>
              <a:gd name="connsiteX4" fmla="*/ 114790 w 5264306"/>
              <a:gd name="connsiteY4" fmla="*/ 9625 h 5162750"/>
              <a:gd name="connsiteX0" fmla="*/ 143530 w 5177543"/>
              <a:gd name="connsiteY0" fmla="*/ 9625 h 5162750"/>
              <a:gd name="connsiteX1" fmla="*/ 5177543 w 5177543"/>
              <a:gd name="connsiteY1" fmla="*/ 0 h 5162750"/>
              <a:gd name="connsiteX2" fmla="*/ 5177543 w 5177543"/>
              <a:gd name="connsiteY2" fmla="*/ 5143500 h 5162750"/>
              <a:gd name="connsiteX3" fmla="*/ 672919 w 5177543"/>
              <a:gd name="connsiteY3" fmla="*/ 5162750 h 5162750"/>
              <a:gd name="connsiteX4" fmla="*/ 143530 w 5177543"/>
              <a:gd name="connsiteY4" fmla="*/ 9625 h 5162750"/>
              <a:gd name="connsiteX0" fmla="*/ 116864 w 5256755"/>
              <a:gd name="connsiteY0" fmla="*/ 9625 h 5162750"/>
              <a:gd name="connsiteX1" fmla="*/ 5256755 w 5256755"/>
              <a:gd name="connsiteY1" fmla="*/ 0 h 5162750"/>
              <a:gd name="connsiteX2" fmla="*/ 5256755 w 5256755"/>
              <a:gd name="connsiteY2" fmla="*/ 5143500 h 5162750"/>
              <a:gd name="connsiteX3" fmla="*/ 752131 w 5256755"/>
              <a:gd name="connsiteY3" fmla="*/ 5162750 h 5162750"/>
              <a:gd name="connsiteX4" fmla="*/ 116864 w 5256755"/>
              <a:gd name="connsiteY4" fmla="*/ 9625 h 5162750"/>
              <a:gd name="connsiteX0" fmla="*/ 115045 w 5254936"/>
              <a:gd name="connsiteY0" fmla="*/ 9625 h 5162750"/>
              <a:gd name="connsiteX1" fmla="*/ 5254936 w 5254936"/>
              <a:gd name="connsiteY1" fmla="*/ 0 h 5162750"/>
              <a:gd name="connsiteX2" fmla="*/ 5254936 w 5254936"/>
              <a:gd name="connsiteY2" fmla="*/ 5143500 h 5162750"/>
              <a:gd name="connsiteX3" fmla="*/ 750312 w 5254936"/>
              <a:gd name="connsiteY3" fmla="*/ 5162750 h 5162750"/>
              <a:gd name="connsiteX4" fmla="*/ 115045 w 5254936"/>
              <a:gd name="connsiteY4" fmla="*/ 9625 h 5162750"/>
              <a:gd name="connsiteX0" fmla="*/ 115045 w 5254936"/>
              <a:gd name="connsiteY0" fmla="*/ 0 h 5153125"/>
              <a:gd name="connsiteX1" fmla="*/ 4803553 w 5254936"/>
              <a:gd name="connsiteY1" fmla="*/ 188 h 5153125"/>
              <a:gd name="connsiteX2" fmla="*/ 5254936 w 5254936"/>
              <a:gd name="connsiteY2" fmla="*/ 5133875 h 5153125"/>
              <a:gd name="connsiteX3" fmla="*/ 750312 w 5254936"/>
              <a:gd name="connsiteY3" fmla="*/ 5153125 h 5153125"/>
              <a:gd name="connsiteX4" fmla="*/ 115045 w 5254936"/>
              <a:gd name="connsiteY4" fmla="*/ 0 h 5153125"/>
              <a:gd name="connsiteX0" fmla="*/ 115045 w 4803553"/>
              <a:gd name="connsiteY0" fmla="*/ 0 h 5153125"/>
              <a:gd name="connsiteX1" fmla="*/ 4803553 w 4803553"/>
              <a:gd name="connsiteY1" fmla="*/ 188 h 5153125"/>
              <a:gd name="connsiteX2" fmla="*/ 4582769 w 4803553"/>
              <a:gd name="connsiteY2" fmla="*/ 5124063 h 5153125"/>
              <a:gd name="connsiteX3" fmla="*/ 750312 w 4803553"/>
              <a:gd name="connsiteY3" fmla="*/ 5153125 h 5153125"/>
              <a:gd name="connsiteX4" fmla="*/ 115045 w 4803553"/>
              <a:gd name="connsiteY4" fmla="*/ 0 h 5153125"/>
              <a:gd name="connsiteX0" fmla="*/ 115045 w 4636738"/>
              <a:gd name="connsiteY0" fmla="*/ 0 h 5153125"/>
              <a:gd name="connsiteX1" fmla="*/ 4636738 w 4636738"/>
              <a:gd name="connsiteY1" fmla="*/ 188 h 5153125"/>
              <a:gd name="connsiteX2" fmla="*/ 4582769 w 4636738"/>
              <a:gd name="connsiteY2" fmla="*/ 5124063 h 5153125"/>
              <a:gd name="connsiteX3" fmla="*/ 750312 w 4636738"/>
              <a:gd name="connsiteY3" fmla="*/ 5153125 h 5153125"/>
              <a:gd name="connsiteX4" fmla="*/ 115045 w 4636738"/>
              <a:gd name="connsiteY4" fmla="*/ 0 h 5153125"/>
              <a:gd name="connsiteX0" fmla="*/ 115045 w 4636738"/>
              <a:gd name="connsiteY0" fmla="*/ 0 h 5153125"/>
              <a:gd name="connsiteX1" fmla="*/ 4636738 w 4636738"/>
              <a:gd name="connsiteY1" fmla="*/ 188 h 5153125"/>
              <a:gd name="connsiteX2" fmla="*/ 4626926 w 4636738"/>
              <a:gd name="connsiteY2" fmla="*/ 5124063 h 5153125"/>
              <a:gd name="connsiteX3" fmla="*/ 750312 w 4636738"/>
              <a:gd name="connsiteY3" fmla="*/ 5153125 h 5153125"/>
              <a:gd name="connsiteX4" fmla="*/ 115045 w 4636738"/>
              <a:gd name="connsiteY4" fmla="*/ 0 h 515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6738" h="5153125">
                <a:moveTo>
                  <a:pt x="115045" y="0"/>
                </a:moveTo>
                <a:lnTo>
                  <a:pt x="4636738" y="188"/>
                </a:lnTo>
                <a:cubicBezTo>
                  <a:pt x="4633467" y="1708146"/>
                  <a:pt x="4630197" y="3416105"/>
                  <a:pt x="4626926" y="5124063"/>
                </a:cubicBezTo>
                <a:lnTo>
                  <a:pt x="750312" y="5153125"/>
                </a:lnTo>
                <a:cubicBezTo>
                  <a:pt x="-459" y="3643964"/>
                  <a:pt x="-135211" y="1634289"/>
                  <a:pt x="115045" y="0"/>
                </a:cubicBezTo>
                <a:close/>
              </a:path>
            </a:pathLst>
          </a:custGeom>
          <a:solidFill>
            <a:srgbClr val="8DC6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D40D8E9E-62F7-89C2-4593-D47CB2E90CE1}"/>
              </a:ext>
            </a:extLst>
          </p:cNvPr>
          <p:cNvSpPr>
            <a:spLocks noGrp="1"/>
          </p:cNvSpPr>
          <p:nvPr>
            <p:ph type="title"/>
          </p:nvPr>
        </p:nvSpPr>
        <p:spPr>
          <a:xfrm>
            <a:off x="5210534" y="932693"/>
            <a:ext cx="3226657" cy="658409"/>
          </a:xfrm>
        </p:spPr>
        <p:txBody>
          <a:bodyPr lIns="0" tIns="0" rIns="0" bIns="0" anchor="b" anchorCtr="0">
            <a:noAutofit/>
          </a:bodyPr>
          <a:lstStyle>
            <a:lvl1pPr>
              <a:defRPr sz="1600" b="1" spc="-100" baseline="0"/>
            </a:lvl1pPr>
          </a:lstStyle>
          <a:p>
            <a:r>
              <a:rPr lang="en-US"/>
              <a:t>Click to edit Master title style</a:t>
            </a:r>
            <a:endParaRPr lang="en-US" dirty="0"/>
          </a:p>
        </p:txBody>
      </p:sp>
      <p:sp>
        <p:nvSpPr>
          <p:cNvPr id="5" name="Text Placeholder 8">
            <a:extLst>
              <a:ext uri="{FF2B5EF4-FFF2-40B4-BE49-F238E27FC236}">
                <a16:creationId xmlns:a16="http://schemas.microsoft.com/office/drawing/2014/main" id="{C3AFE6D9-3310-3693-EB02-9C1649882F09}"/>
              </a:ext>
            </a:extLst>
          </p:cNvPr>
          <p:cNvSpPr>
            <a:spLocks noGrp="1"/>
          </p:cNvSpPr>
          <p:nvPr>
            <p:ph type="body" sz="quarter" idx="13" hasCustomPrompt="1"/>
          </p:nvPr>
        </p:nvSpPr>
        <p:spPr>
          <a:xfrm>
            <a:off x="5210535" y="1756203"/>
            <a:ext cx="3226658" cy="1110565"/>
          </a:xfrm>
        </p:spPr>
        <p:txBody>
          <a:bodyPr lIns="0" tIns="0" rIns="0" bIns="0">
            <a:noAutofit/>
          </a:bodyPr>
          <a:lstStyle>
            <a:lvl1pPr marL="0" indent="0">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30" name="Footer Placeholder 18">
            <a:extLst>
              <a:ext uri="{FF2B5EF4-FFF2-40B4-BE49-F238E27FC236}">
                <a16:creationId xmlns:a16="http://schemas.microsoft.com/office/drawing/2014/main" id="{3AE7D235-93A0-CB13-8A3B-F0DCD3EBAC2D}"/>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1"/>
                </a:solidFill>
              </a:defRPr>
            </a:lvl1pPr>
          </a:lstStyle>
          <a:p>
            <a:r>
              <a:rPr lang="en-US"/>
              <a:t>Clean Cities and Communities</a:t>
            </a:r>
            <a:endParaRPr lang="en-US" dirty="0"/>
          </a:p>
        </p:txBody>
      </p:sp>
      <p:sp>
        <p:nvSpPr>
          <p:cNvPr id="31" name="Slide Number Placeholder 19">
            <a:extLst>
              <a:ext uri="{FF2B5EF4-FFF2-40B4-BE49-F238E27FC236}">
                <a16:creationId xmlns:a16="http://schemas.microsoft.com/office/drawing/2014/main" id="{CFBB8AF0-7AC2-1BD2-D628-2BE270844F03}"/>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1"/>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36272788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Icon Combo Slide – Blu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D7021BE9-E2FF-D6BC-9F70-6A6B876D40E2}"/>
              </a:ext>
            </a:extLst>
          </p:cNvPr>
          <p:cNvSpPr>
            <a:spLocks noGrp="1"/>
          </p:cNvSpPr>
          <p:nvPr>
            <p:ph type="pic" sz="quarter" idx="14"/>
          </p:nvPr>
        </p:nvSpPr>
        <p:spPr>
          <a:xfrm>
            <a:off x="0" y="0"/>
            <a:ext cx="9161547" cy="5143500"/>
          </a:xfrm>
          <a:custGeom>
            <a:avLst/>
            <a:gdLst>
              <a:gd name="connsiteX0" fmla="*/ 9158783 w 9161547"/>
              <a:gd name="connsiteY0" fmla="*/ 0 h 5143500"/>
              <a:gd name="connsiteX1" fmla="*/ 9161547 w 9161547"/>
              <a:gd name="connsiteY1" fmla="*/ 0 h 5143500"/>
              <a:gd name="connsiteX2" fmla="*/ 9161547 w 9161547"/>
              <a:gd name="connsiteY2" fmla="*/ 5143500 h 5143500"/>
              <a:gd name="connsiteX3" fmla="*/ 8433630 w 9161547"/>
              <a:gd name="connsiteY3" fmla="*/ 5143500 h 5143500"/>
              <a:gd name="connsiteX4" fmla="*/ 9148944 w 9161547"/>
              <a:gd name="connsiteY4" fmla="*/ 5138138 h 5143500"/>
              <a:gd name="connsiteX5" fmla="*/ 0 w 9161547"/>
              <a:gd name="connsiteY5" fmla="*/ 0 h 5143500"/>
              <a:gd name="connsiteX6" fmla="*/ 4600352 w 9161547"/>
              <a:gd name="connsiteY6" fmla="*/ 0 h 5143500"/>
              <a:gd name="connsiteX7" fmla="*/ 4560944 w 9161547"/>
              <a:gd name="connsiteY7" fmla="*/ 289002 h 5143500"/>
              <a:gd name="connsiteX8" fmla="*/ 5108992 w 9161547"/>
              <a:gd name="connsiteY8" fmla="*/ 4876656 h 5143500"/>
              <a:gd name="connsiteX9" fmla="*/ 5232519 w 9161547"/>
              <a:gd name="connsiteY9" fmla="*/ 5143500 h 5143500"/>
              <a:gd name="connsiteX10" fmla="*/ 0 w 9161547"/>
              <a:gd name="connsiteY10"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61547" h="5143500">
                <a:moveTo>
                  <a:pt x="9158783" y="0"/>
                </a:moveTo>
                <a:lnTo>
                  <a:pt x="9161547" y="0"/>
                </a:lnTo>
                <a:lnTo>
                  <a:pt x="9161547" y="5143500"/>
                </a:lnTo>
                <a:lnTo>
                  <a:pt x="8433630" y="5143500"/>
                </a:lnTo>
                <a:lnTo>
                  <a:pt x="9148944" y="5138138"/>
                </a:lnTo>
                <a:close/>
                <a:moveTo>
                  <a:pt x="0" y="0"/>
                </a:moveTo>
                <a:lnTo>
                  <a:pt x="4600352" y="0"/>
                </a:lnTo>
                <a:lnTo>
                  <a:pt x="4560944" y="289002"/>
                </a:lnTo>
                <a:cubicBezTo>
                  <a:pt x="4383565" y="1767953"/>
                  <a:pt x="4514279" y="3494216"/>
                  <a:pt x="5108992" y="4876656"/>
                </a:cubicBezTo>
                <a:lnTo>
                  <a:pt x="5232519" y="5143500"/>
                </a:lnTo>
                <a:lnTo>
                  <a:pt x="0" y="5143500"/>
                </a:lnTo>
                <a:close/>
              </a:path>
            </a:pathLst>
          </a:custGeom>
          <a:solidFill>
            <a:schemeClr val="bg1"/>
          </a:solidFill>
        </p:spPr>
        <p:txBody>
          <a:bodyPr wrap="square">
            <a:noAutofit/>
          </a:bodyPr>
          <a:lstStyle/>
          <a:p>
            <a:r>
              <a:rPr lang="en-US"/>
              <a:t>Click icon to add picture</a:t>
            </a:r>
          </a:p>
        </p:txBody>
      </p:sp>
      <p:sp>
        <p:nvSpPr>
          <p:cNvPr id="40" name="Rectangle 2">
            <a:extLst>
              <a:ext uri="{FF2B5EF4-FFF2-40B4-BE49-F238E27FC236}">
                <a16:creationId xmlns:a16="http://schemas.microsoft.com/office/drawing/2014/main" id="{D1DEDA14-DEB3-12FA-8174-82FA42B23944}"/>
              </a:ext>
            </a:extLst>
          </p:cNvPr>
          <p:cNvSpPr/>
          <p:nvPr userDrawn="1"/>
        </p:nvSpPr>
        <p:spPr>
          <a:xfrm>
            <a:off x="4487715" y="-23915"/>
            <a:ext cx="4671114" cy="5191330"/>
          </a:xfrm>
          <a:custGeom>
            <a:avLst/>
            <a:gdLst>
              <a:gd name="connsiteX0" fmla="*/ 0 w 5255394"/>
              <a:gd name="connsiteY0" fmla="*/ 0 h 5143500"/>
              <a:gd name="connsiteX1" fmla="*/ 5255394 w 5255394"/>
              <a:gd name="connsiteY1" fmla="*/ 0 h 5143500"/>
              <a:gd name="connsiteX2" fmla="*/ 5255394 w 5255394"/>
              <a:gd name="connsiteY2" fmla="*/ 5143500 h 5143500"/>
              <a:gd name="connsiteX3" fmla="*/ 0 w 5255394"/>
              <a:gd name="connsiteY3" fmla="*/ 5143500 h 5143500"/>
              <a:gd name="connsiteX4" fmla="*/ 0 w 5255394"/>
              <a:gd name="connsiteY4" fmla="*/ 0 h 5143500"/>
              <a:gd name="connsiteX0" fmla="*/ 0 w 5255394"/>
              <a:gd name="connsiteY0" fmla="*/ 0 h 5153125"/>
              <a:gd name="connsiteX1" fmla="*/ 5255394 w 5255394"/>
              <a:gd name="connsiteY1" fmla="*/ 0 h 5153125"/>
              <a:gd name="connsiteX2" fmla="*/ 5255394 w 5255394"/>
              <a:gd name="connsiteY2" fmla="*/ 5143500 h 5153125"/>
              <a:gd name="connsiteX3" fmla="*/ 943276 w 5255394"/>
              <a:gd name="connsiteY3" fmla="*/ 5153125 h 5153125"/>
              <a:gd name="connsiteX4" fmla="*/ 0 w 5255394"/>
              <a:gd name="connsiteY4" fmla="*/ 0 h 5153125"/>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118604 w 4844609"/>
              <a:gd name="connsiteY0" fmla="*/ 0 h 5162750"/>
              <a:gd name="connsiteX1" fmla="*/ 4844609 w 4844609"/>
              <a:gd name="connsiteY1" fmla="*/ 0 h 5162750"/>
              <a:gd name="connsiteX2" fmla="*/ 4844609 w 4844609"/>
              <a:gd name="connsiteY2" fmla="*/ 5143500 h 5162750"/>
              <a:gd name="connsiteX3" fmla="*/ 339985 w 4844609"/>
              <a:gd name="connsiteY3" fmla="*/ 5162750 h 5162750"/>
              <a:gd name="connsiteX4" fmla="*/ 118604 w 4844609"/>
              <a:gd name="connsiteY4" fmla="*/ 0 h 5162750"/>
              <a:gd name="connsiteX0" fmla="*/ 0 w 5111015"/>
              <a:gd name="connsiteY0" fmla="*/ 9625 h 5162750"/>
              <a:gd name="connsiteX1" fmla="*/ 5111015 w 5111015"/>
              <a:gd name="connsiteY1" fmla="*/ 0 h 5162750"/>
              <a:gd name="connsiteX2" fmla="*/ 5111015 w 5111015"/>
              <a:gd name="connsiteY2" fmla="*/ 5143500 h 5162750"/>
              <a:gd name="connsiteX3" fmla="*/ 606391 w 5111015"/>
              <a:gd name="connsiteY3" fmla="*/ 5162750 h 5162750"/>
              <a:gd name="connsiteX4" fmla="*/ 0 w 5111015"/>
              <a:gd name="connsiteY4" fmla="*/ 9625 h 5162750"/>
              <a:gd name="connsiteX0" fmla="*/ 153306 w 5264321"/>
              <a:gd name="connsiteY0" fmla="*/ 9625 h 5162750"/>
              <a:gd name="connsiteX1" fmla="*/ 5264321 w 5264321"/>
              <a:gd name="connsiteY1" fmla="*/ 0 h 5162750"/>
              <a:gd name="connsiteX2" fmla="*/ 5264321 w 5264321"/>
              <a:gd name="connsiteY2" fmla="*/ 5143500 h 5162750"/>
              <a:gd name="connsiteX3" fmla="*/ 759697 w 5264321"/>
              <a:gd name="connsiteY3" fmla="*/ 5162750 h 5162750"/>
              <a:gd name="connsiteX4" fmla="*/ 153306 w 5264321"/>
              <a:gd name="connsiteY4" fmla="*/ 9625 h 5162750"/>
              <a:gd name="connsiteX0" fmla="*/ 144502 w 5294018"/>
              <a:gd name="connsiteY0" fmla="*/ 9625 h 5162750"/>
              <a:gd name="connsiteX1" fmla="*/ 5294018 w 5294018"/>
              <a:gd name="connsiteY1" fmla="*/ 0 h 5162750"/>
              <a:gd name="connsiteX2" fmla="*/ 5294018 w 5294018"/>
              <a:gd name="connsiteY2" fmla="*/ 5143500 h 5162750"/>
              <a:gd name="connsiteX3" fmla="*/ 789394 w 5294018"/>
              <a:gd name="connsiteY3" fmla="*/ 5162750 h 5162750"/>
              <a:gd name="connsiteX4" fmla="*/ 144502 w 5294018"/>
              <a:gd name="connsiteY4" fmla="*/ 9625 h 5162750"/>
              <a:gd name="connsiteX0" fmla="*/ 85168 w 5234684"/>
              <a:gd name="connsiteY0" fmla="*/ 9625 h 5162750"/>
              <a:gd name="connsiteX1" fmla="*/ 5234684 w 5234684"/>
              <a:gd name="connsiteY1" fmla="*/ 0 h 5162750"/>
              <a:gd name="connsiteX2" fmla="*/ 5234684 w 5234684"/>
              <a:gd name="connsiteY2" fmla="*/ 5143500 h 5162750"/>
              <a:gd name="connsiteX3" fmla="*/ 730060 w 5234684"/>
              <a:gd name="connsiteY3" fmla="*/ 5162750 h 5162750"/>
              <a:gd name="connsiteX4" fmla="*/ 85168 w 5234684"/>
              <a:gd name="connsiteY4" fmla="*/ 9625 h 5162750"/>
              <a:gd name="connsiteX0" fmla="*/ 114790 w 5264306"/>
              <a:gd name="connsiteY0" fmla="*/ 9625 h 5162750"/>
              <a:gd name="connsiteX1" fmla="*/ 5264306 w 5264306"/>
              <a:gd name="connsiteY1" fmla="*/ 0 h 5162750"/>
              <a:gd name="connsiteX2" fmla="*/ 5264306 w 5264306"/>
              <a:gd name="connsiteY2" fmla="*/ 5143500 h 5162750"/>
              <a:gd name="connsiteX3" fmla="*/ 759682 w 5264306"/>
              <a:gd name="connsiteY3" fmla="*/ 5162750 h 5162750"/>
              <a:gd name="connsiteX4" fmla="*/ 114790 w 5264306"/>
              <a:gd name="connsiteY4" fmla="*/ 9625 h 5162750"/>
              <a:gd name="connsiteX0" fmla="*/ 143530 w 5177543"/>
              <a:gd name="connsiteY0" fmla="*/ 9625 h 5162750"/>
              <a:gd name="connsiteX1" fmla="*/ 5177543 w 5177543"/>
              <a:gd name="connsiteY1" fmla="*/ 0 h 5162750"/>
              <a:gd name="connsiteX2" fmla="*/ 5177543 w 5177543"/>
              <a:gd name="connsiteY2" fmla="*/ 5143500 h 5162750"/>
              <a:gd name="connsiteX3" fmla="*/ 672919 w 5177543"/>
              <a:gd name="connsiteY3" fmla="*/ 5162750 h 5162750"/>
              <a:gd name="connsiteX4" fmla="*/ 143530 w 5177543"/>
              <a:gd name="connsiteY4" fmla="*/ 9625 h 5162750"/>
              <a:gd name="connsiteX0" fmla="*/ 116864 w 5256755"/>
              <a:gd name="connsiteY0" fmla="*/ 9625 h 5162750"/>
              <a:gd name="connsiteX1" fmla="*/ 5256755 w 5256755"/>
              <a:gd name="connsiteY1" fmla="*/ 0 h 5162750"/>
              <a:gd name="connsiteX2" fmla="*/ 5256755 w 5256755"/>
              <a:gd name="connsiteY2" fmla="*/ 5143500 h 5162750"/>
              <a:gd name="connsiteX3" fmla="*/ 752131 w 5256755"/>
              <a:gd name="connsiteY3" fmla="*/ 5162750 h 5162750"/>
              <a:gd name="connsiteX4" fmla="*/ 116864 w 5256755"/>
              <a:gd name="connsiteY4" fmla="*/ 9625 h 5162750"/>
              <a:gd name="connsiteX0" fmla="*/ 115045 w 5254936"/>
              <a:gd name="connsiteY0" fmla="*/ 9625 h 5162750"/>
              <a:gd name="connsiteX1" fmla="*/ 5254936 w 5254936"/>
              <a:gd name="connsiteY1" fmla="*/ 0 h 5162750"/>
              <a:gd name="connsiteX2" fmla="*/ 5254936 w 5254936"/>
              <a:gd name="connsiteY2" fmla="*/ 5143500 h 5162750"/>
              <a:gd name="connsiteX3" fmla="*/ 750312 w 5254936"/>
              <a:gd name="connsiteY3" fmla="*/ 5162750 h 5162750"/>
              <a:gd name="connsiteX4" fmla="*/ 115045 w 5254936"/>
              <a:gd name="connsiteY4" fmla="*/ 9625 h 5162750"/>
              <a:gd name="connsiteX0" fmla="*/ 115045 w 5254936"/>
              <a:gd name="connsiteY0" fmla="*/ 0 h 5153125"/>
              <a:gd name="connsiteX1" fmla="*/ 4803553 w 5254936"/>
              <a:gd name="connsiteY1" fmla="*/ 188 h 5153125"/>
              <a:gd name="connsiteX2" fmla="*/ 5254936 w 5254936"/>
              <a:gd name="connsiteY2" fmla="*/ 5133875 h 5153125"/>
              <a:gd name="connsiteX3" fmla="*/ 750312 w 5254936"/>
              <a:gd name="connsiteY3" fmla="*/ 5153125 h 5153125"/>
              <a:gd name="connsiteX4" fmla="*/ 115045 w 5254936"/>
              <a:gd name="connsiteY4" fmla="*/ 0 h 5153125"/>
              <a:gd name="connsiteX0" fmla="*/ 115045 w 4803553"/>
              <a:gd name="connsiteY0" fmla="*/ 0 h 5153125"/>
              <a:gd name="connsiteX1" fmla="*/ 4803553 w 4803553"/>
              <a:gd name="connsiteY1" fmla="*/ 188 h 5153125"/>
              <a:gd name="connsiteX2" fmla="*/ 4582769 w 4803553"/>
              <a:gd name="connsiteY2" fmla="*/ 5124063 h 5153125"/>
              <a:gd name="connsiteX3" fmla="*/ 750312 w 4803553"/>
              <a:gd name="connsiteY3" fmla="*/ 5153125 h 5153125"/>
              <a:gd name="connsiteX4" fmla="*/ 115045 w 4803553"/>
              <a:gd name="connsiteY4" fmla="*/ 0 h 5153125"/>
              <a:gd name="connsiteX0" fmla="*/ 115045 w 4636738"/>
              <a:gd name="connsiteY0" fmla="*/ 0 h 5153125"/>
              <a:gd name="connsiteX1" fmla="*/ 4636738 w 4636738"/>
              <a:gd name="connsiteY1" fmla="*/ 188 h 5153125"/>
              <a:gd name="connsiteX2" fmla="*/ 4582769 w 4636738"/>
              <a:gd name="connsiteY2" fmla="*/ 5124063 h 5153125"/>
              <a:gd name="connsiteX3" fmla="*/ 750312 w 4636738"/>
              <a:gd name="connsiteY3" fmla="*/ 5153125 h 5153125"/>
              <a:gd name="connsiteX4" fmla="*/ 115045 w 4636738"/>
              <a:gd name="connsiteY4" fmla="*/ 0 h 5153125"/>
              <a:gd name="connsiteX0" fmla="*/ 115045 w 4636738"/>
              <a:gd name="connsiteY0" fmla="*/ 0 h 5153125"/>
              <a:gd name="connsiteX1" fmla="*/ 4636738 w 4636738"/>
              <a:gd name="connsiteY1" fmla="*/ 188 h 5153125"/>
              <a:gd name="connsiteX2" fmla="*/ 4626926 w 4636738"/>
              <a:gd name="connsiteY2" fmla="*/ 5124063 h 5153125"/>
              <a:gd name="connsiteX3" fmla="*/ 750312 w 4636738"/>
              <a:gd name="connsiteY3" fmla="*/ 5153125 h 5153125"/>
              <a:gd name="connsiteX4" fmla="*/ 115045 w 4636738"/>
              <a:gd name="connsiteY4" fmla="*/ 0 h 515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6738" h="5153125">
                <a:moveTo>
                  <a:pt x="115045" y="0"/>
                </a:moveTo>
                <a:lnTo>
                  <a:pt x="4636738" y="188"/>
                </a:lnTo>
                <a:cubicBezTo>
                  <a:pt x="4633467" y="1708146"/>
                  <a:pt x="4630197" y="3416105"/>
                  <a:pt x="4626926" y="5124063"/>
                </a:cubicBezTo>
                <a:lnTo>
                  <a:pt x="750312" y="5153125"/>
                </a:lnTo>
                <a:cubicBezTo>
                  <a:pt x="-459" y="3643964"/>
                  <a:pt x="-135211" y="1634289"/>
                  <a:pt x="115045" y="0"/>
                </a:cubicBezTo>
                <a:close/>
              </a:path>
            </a:pathLst>
          </a:custGeom>
          <a:solidFill>
            <a:srgbClr val="41C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D40D8E9E-62F7-89C2-4593-D47CB2E90CE1}"/>
              </a:ext>
            </a:extLst>
          </p:cNvPr>
          <p:cNvSpPr>
            <a:spLocks noGrp="1"/>
          </p:cNvSpPr>
          <p:nvPr>
            <p:ph type="title"/>
          </p:nvPr>
        </p:nvSpPr>
        <p:spPr>
          <a:xfrm>
            <a:off x="5210534" y="932693"/>
            <a:ext cx="3226657" cy="658409"/>
          </a:xfrm>
        </p:spPr>
        <p:txBody>
          <a:bodyPr lIns="0" tIns="0" rIns="0" bIns="0" anchor="b" anchorCtr="0">
            <a:noAutofit/>
          </a:bodyPr>
          <a:lstStyle>
            <a:lvl1pPr>
              <a:defRPr sz="1600" b="1" spc="-100" baseline="0"/>
            </a:lvl1pPr>
          </a:lstStyle>
          <a:p>
            <a:r>
              <a:rPr lang="en-US"/>
              <a:t>Click to edit Master title style</a:t>
            </a:r>
            <a:endParaRPr lang="en-US" dirty="0"/>
          </a:p>
        </p:txBody>
      </p:sp>
      <p:sp>
        <p:nvSpPr>
          <p:cNvPr id="5" name="Text Placeholder 8">
            <a:extLst>
              <a:ext uri="{FF2B5EF4-FFF2-40B4-BE49-F238E27FC236}">
                <a16:creationId xmlns:a16="http://schemas.microsoft.com/office/drawing/2014/main" id="{C3AFE6D9-3310-3693-EB02-9C1649882F09}"/>
              </a:ext>
            </a:extLst>
          </p:cNvPr>
          <p:cNvSpPr>
            <a:spLocks noGrp="1"/>
          </p:cNvSpPr>
          <p:nvPr>
            <p:ph type="body" sz="quarter" idx="13" hasCustomPrompt="1"/>
          </p:nvPr>
        </p:nvSpPr>
        <p:spPr>
          <a:xfrm>
            <a:off x="5210535" y="1756203"/>
            <a:ext cx="3226658" cy="1110565"/>
          </a:xfrm>
        </p:spPr>
        <p:txBody>
          <a:bodyPr lIns="0" tIns="0" rIns="0" bIns="0">
            <a:noAutofit/>
          </a:bodyPr>
          <a:lstStyle>
            <a:lvl1pPr marL="0" indent="0">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30" name="Footer Placeholder 18">
            <a:extLst>
              <a:ext uri="{FF2B5EF4-FFF2-40B4-BE49-F238E27FC236}">
                <a16:creationId xmlns:a16="http://schemas.microsoft.com/office/drawing/2014/main" id="{3AE7D235-93A0-CB13-8A3B-F0DCD3EBAC2D}"/>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1"/>
                </a:solidFill>
              </a:defRPr>
            </a:lvl1pPr>
          </a:lstStyle>
          <a:p>
            <a:r>
              <a:rPr lang="en-US"/>
              <a:t>Clean Cities and Communities</a:t>
            </a:r>
            <a:endParaRPr lang="en-US" dirty="0"/>
          </a:p>
        </p:txBody>
      </p:sp>
      <p:sp>
        <p:nvSpPr>
          <p:cNvPr id="31" name="Slide Number Placeholder 19">
            <a:extLst>
              <a:ext uri="{FF2B5EF4-FFF2-40B4-BE49-F238E27FC236}">
                <a16:creationId xmlns:a16="http://schemas.microsoft.com/office/drawing/2014/main" id="{CFBB8AF0-7AC2-1BD2-D628-2BE270844F03}"/>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1"/>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13535879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Icon Combo Slide – Yellow">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D7021BE9-E2FF-D6BC-9F70-6A6B876D40E2}"/>
              </a:ext>
            </a:extLst>
          </p:cNvPr>
          <p:cNvSpPr>
            <a:spLocks noGrp="1"/>
          </p:cNvSpPr>
          <p:nvPr>
            <p:ph type="pic" sz="quarter" idx="14"/>
          </p:nvPr>
        </p:nvSpPr>
        <p:spPr>
          <a:xfrm>
            <a:off x="0" y="0"/>
            <a:ext cx="9161547" cy="5143500"/>
          </a:xfrm>
          <a:custGeom>
            <a:avLst/>
            <a:gdLst>
              <a:gd name="connsiteX0" fmla="*/ 9158783 w 9161547"/>
              <a:gd name="connsiteY0" fmla="*/ 0 h 5143500"/>
              <a:gd name="connsiteX1" fmla="*/ 9161547 w 9161547"/>
              <a:gd name="connsiteY1" fmla="*/ 0 h 5143500"/>
              <a:gd name="connsiteX2" fmla="*/ 9161547 w 9161547"/>
              <a:gd name="connsiteY2" fmla="*/ 5143500 h 5143500"/>
              <a:gd name="connsiteX3" fmla="*/ 8433630 w 9161547"/>
              <a:gd name="connsiteY3" fmla="*/ 5143500 h 5143500"/>
              <a:gd name="connsiteX4" fmla="*/ 9148944 w 9161547"/>
              <a:gd name="connsiteY4" fmla="*/ 5138138 h 5143500"/>
              <a:gd name="connsiteX5" fmla="*/ 0 w 9161547"/>
              <a:gd name="connsiteY5" fmla="*/ 0 h 5143500"/>
              <a:gd name="connsiteX6" fmla="*/ 4600352 w 9161547"/>
              <a:gd name="connsiteY6" fmla="*/ 0 h 5143500"/>
              <a:gd name="connsiteX7" fmla="*/ 4560944 w 9161547"/>
              <a:gd name="connsiteY7" fmla="*/ 289002 h 5143500"/>
              <a:gd name="connsiteX8" fmla="*/ 5108992 w 9161547"/>
              <a:gd name="connsiteY8" fmla="*/ 4876656 h 5143500"/>
              <a:gd name="connsiteX9" fmla="*/ 5232519 w 9161547"/>
              <a:gd name="connsiteY9" fmla="*/ 5143500 h 5143500"/>
              <a:gd name="connsiteX10" fmla="*/ 0 w 9161547"/>
              <a:gd name="connsiteY10"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61547" h="5143500">
                <a:moveTo>
                  <a:pt x="9158783" y="0"/>
                </a:moveTo>
                <a:lnTo>
                  <a:pt x="9161547" y="0"/>
                </a:lnTo>
                <a:lnTo>
                  <a:pt x="9161547" y="5143500"/>
                </a:lnTo>
                <a:lnTo>
                  <a:pt x="8433630" y="5143500"/>
                </a:lnTo>
                <a:lnTo>
                  <a:pt x="9148944" y="5138138"/>
                </a:lnTo>
                <a:close/>
                <a:moveTo>
                  <a:pt x="0" y="0"/>
                </a:moveTo>
                <a:lnTo>
                  <a:pt x="4600352" y="0"/>
                </a:lnTo>
                <a:lnTo>
                  <a:pt x="4560944" y="289002"/>
                </a:lnTo>
                <a:cubicBezTo>
                  <a:pt x="4383565" y="1767953"/>
                  <a:pt x="4514279" y="3494216"/>
                  <a:pt x="5108992" y="4876656"/>
                </a:cubicBezTo>
                <a:lnTo>
                  <a:pt x="5232519" y="5143500"/>
                </a:lnTo>
                <a:lnTo>
                  <a:pt x="0" y="5143500"/>
                </a:lnTo>
                <a:close/>
              </a:path>
            </a:pathLst>
          </a:custGeom>
          <a:solidFill>
            <a:schemeClr val="bg1"/>
          </a:solidFill>
        </p:spPr>
        <p:txBody>
          <a:bodyPr wrap="square">
            <a:noAutofit/>
          </a:bodyPr>
          <a:lstStyle/>
          <a:p>
            <a:r>
              <a:rPr lang="en-US"/>
              <a:t>Click icon to add picture</a:t>
            </a:r>
          </a:p>
        </p:txBody>
      </p:sp>
      <p:sp>
        <p:nvSpPr>
          <p:cNvPr id="40" name="Rectangle 2">
            <a:extLst>
              <a:ext uri="{FF2B5EF4-FFF2-40B4-BE49-F238E27FC236}">
                <a16:creationId xmlns:a16="http://schemas.microsoft.com/office/drawing/2014/main" id="{D1DEDA14-DEB3-12FA-8174-82FA42B23944}"/>
              </a:ext>
            </a:extLst>
          </p:cNvPr>
          <p:cNvSpPr/>
          <p:nvPr userDrawn="1"/>
        </p:nvSpPr>
        <p:spPr>
          <a:xfrm>
            <a:off x="4487715" y="-23915"/>
            <a:ext cx="4671114" cy="5191330"/>
          </a:xfrm>
          <a:custGeom>
            <a:avLst/>
            <a:gdLst>
              <a:gd name="connsiteX0" fmla="*/ 0 w 5255394"/>
              <a:gd name="connsiteY0" fmla="*/ 0 h 5143500"/>
              <a:gd name="connsiteX1" fmla="*/ 5255394 w 5255394"/>
              <a:gd name="connsiteY1" fmla="*/ 0 h 5143500"/>
              <a:gd name="connsiteX2" fmla="*/ 5255394 w 5255394"/>
              <a:gd name="connsiteY2" fmla="*/ 5143500 h 5143500"/>
              <a:gd name="connsiteX3" fmla="*/ 0 w 5255394"/>
              <a:gd name="connsiteY3" fmla="*/ 5143500 h 5143500"/>
              <a:gd name="connsiteX4" fmla="*/ 0 w 5255394"/>
              <a:gd name="connsiteY4" fmla="*/ 0 h 5143500"/>
              <a:gd name="connsiteX0" fmla="*/ 0 w 5255394"/>
              <a:gd name="connsiteY0" fmla="*/ 0 h 5153125"/>
              <a:gd name="connsiteX1" fmla="*/ 5255394 w 5255394"/>
              <a:gd name="connsiteY1" fmla="*/ 0 h 5153125"/>
              <a:gd name="connsiteX2" fmla="*/ 5255394 w 5255394"/>
              <a:gd name="connsiteY2" fmla="*/ 5143500 h 5153125"/>
              <a:gd name="connsiteX3" fmla="*/ 943276 w 5255394"/>
              <a:gd name="connsiteY3" fmla="*/ 5153125 h 5153125"/>
              <a:gd name="connsiteX4" fmla="*/ 0 w 5255394"/>
              <a:gd name="connsiteY4" fmla="*/ 0 h 5153125"/>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118604 w 4844609"/>
              <a:gd name="connsiteY0" fmla="*/ 0 h 5162750"/>
              <a:gd name="connsiteX1" fmla="*/ 4844609 w 4844609"/>
              <a:gd name="connsiteY1" fmla="*/ 0 h 5162750"/>
              <a:gd name="connsiteX2" fmla="*/ 4844609 w 4844609"/>
              <a:gd name="connsiteY2" fmla="*/ 5143500 h 5162750"/>
              <a:gd name="connsiteX3" fmla="*/ 339985 w 4844609"/>
              <a:gd name="connsiteY3" fmla="*/ 5162750 h 5162750"/>
              <a:gd name="connsiteX4" fmla="*/ 118604 w 4844609"/>
              <a:gd name="connsiteY4" fmla="*/ 0 h 5162750"/>
              <a:gd name="connsiteX0" fmla="*/ 0 w 5111015"/>
              <a:gd name="connsiteY0" fmla="*/ 9625 h 5162750"/>
              <a:gd name="connsiteX1" fmla="*/ 5111015 w 5111015"/>
              <a:gd name="connsiteY1" fmla="*/ 0 h 5162750"/>
              <a:gd name="connsiteX2" fmla="*/ 5111015 w 5111015"/>
              <a:gd name="connsiteY2" fmla="*/ 5143500 h 5162750"/>
              <a:gd name="connsiteX3" fmla="*/ 606391 w 5111015"/>
              <a:gd name="connsiteY3" fmla="*/ 5162750 h 5162750"/>
              <a:gd name="connsiteX4" fmla="*/ 0 w 5111015"/>
              <a:gd name="connsiteY4" fmla="*/ 9625 h 5162750"/>
              <a:gd name="connsiteX0" fmla="*/ 153306 w 5264321"/>
              <a:gd name="connsiteY0" fmla="*/ 9625 h 5162750"/>
              <a:gd name="connsiteX1" fmla="*/ 5264321 w 5264321"/>
              <a:gd name="connsiteY1" fmla="*/ 0 h 5162750"/>
              <a:gd name="connsiteX2" fmla="*/ 5264321 w 5264321"/>
              <a:gd name="connsiteY2" fmla="*/ 5143500 h 5162750"/>
              <a:gd name="connsiteX3" fmla="*/ 759697 w 5264321"/>
              <a:gd name="connsiteY3" fmla="*/ 5162750 h 5162750"/>
              <a:gd name="connsiteX4" fmla="*/ 153306 w 5264321"/>
              <a:gd name="connsiteY4" fmla="*/ 9625 h 5162750"/>
              <a:gd name="connsiteX0" fmla="*/ 144502 w 5294018"/>
              <a:gd name="connsiteY0" fmla="*/ 9625 h 5162750"/>
              <a:gd name="connsiteX1" fmla="*/ 5294018 w 5294018"/>
              <a:gd name="connsiteY1" fmla="*/ 0 h 5162750"/>
              <a:gd name="connsiteX2" fmla="*/ 5294018 w 5294018"/>
              <a:gd name="connsiteY2" fmla="*/ 5143500 h 5162750"/>
              <a:gd name="connsiteX3" fmla="*/ 789394 w 5294018"/>
              <a:gd name="connsiteY3" fmla="*/ 5162750 h 5162750"/>
              <a:gd name="connsiteX4" fmla="*/ 144502 w 5294018"/>
              <a:gd name="connsiteY4" fmla="*/ 9625 h 5162750"/>
              <a:gd name="connsiteX0" fmla="*/ 85168 w 5234684"/>
              <a:gd name="connsiteY0" fmla="*/ 9625 h 5162750"/>
              <a:gd name="connsiteX1" fmla="*/ 5234684 w 5234684"/>
              <a:gd name="connsiteY1" fmla="*/ 0 h 5162750"/>
              <a:gd name="connsiteX2" fmla="*/ 5234684 w 5234684"/>
              <a:gd name="connsiteY2" fmla="*/ 5143500 h 5162750"/>
              <a:gd name="connsiteX3" fmla="*/ 730060 w 5234684"/>
              <a:gd name="connsiteY3" fmla="*/ 5162750 h 5162750"/>
              <a:gd name="connsiteX4" fmla="*/ 85168 w 5234684"/>
              <a:gd name="connsiteY4" fmla="*/ 9625 h 5162750"/>
              <a:gd name="connsiteX0" fmla="*/ 114790 w 5264306"/>
              <a:gd name="connsiteY0" fmla="*/ 9625 h 5162750"/>
              <a:gd name="connsiteX1" fmla="*/ 5264306 w 5264306"/>
              <a:gd name="connsiteY1" fmla="*/ 0 h 5162750"/>
              <a:gd name="connsiteX2" fmla="*/ 5264306 w 5264306"/>
              <a:gd name="connsiteY2" fmla="*/ 5143500 h 5162750"/>
              <a:gd name="connsiteX3" fmla="*/ 759682 w 5264306"/>
              <a:gd name="connsiteY3" fmla="*/ 5162750 h 5162750"/>
              <a:gd name="connsiteX4" fmla="*/ 114790 w 5264306"/>
              <a:gd name="connsiteY4" fmla="*/ 9625 h 5162750"/>
              <a:gd name="connsiteX0" fmla="*/ 143530 w 5177543"/>
              <a:gd name="connsiteY0" fmla="*/ 9625 h 5162750"/>
              <a:gd name="connsiteX1" fmla="*/ 5177543 w 5177543"/>
              <a:gd name="connsiteY1" fmla="*/ 0 h 5162750"/>
              <a:gd name="connsiteX2" fmla="*/ 5177543 w 5177543"/>
              <a:gd name="connsiteY2" fmla="*/ 5143500 h 5162750"/>
              <a:gd name="connsiteX3" fmla="*/ 672919 w 5177543"/>
              <a:gd name="connsiteY3" fmla="*/ 5162750 h 5162750"/>
              <a:gd name="connsiteX4" fmla="*/ 143530 w 5177543"/>
              <a:gd name="connsiteY4" fmla="*/ 9625 h 5162750"/>
              <a:gd name="connsiteX0" fmla="*/ 116864 w 5256755"/>
              <a:gd name="connsiteY0" fmla="*/ 9625 h 5162750"/>
              <a:gd name="connsiteX1" fmla="*/ 5256755 w 5256755"/>
              <a:gd name="connsiteY1" fmla="*/ 0 h 5162750"/>
              <a:gd name="connsiteX2" fmla="*/ 5256755 w 5256755"/>
              <a:gd name="connsiteY2" fmla="*/ 5143500 h 5162750"/>
              <a:gd name="connsiteX3" fmla="*/ 752131 w 5256755"/>
              <a:gd name="connsiteY3" fmla="*/ 5162750 h 5162750"/>
              <a:gd name="connsiteX4" fmla="*/ 116864 w 5256755"/>
              <a:gd name="connsiteY4" fmla="*/ 9625 h 5162750"/>
              <a:gd name="connsiteX0" fmla="*/ 115045 w 5254936"/>
              <a:gd name="connsiteY0" fmla="*/ 9625 h 5162750"/>
              <a:gd name="connsiteX1" fmla="*/ 5254936 w 5254936"/>
              <a:gd name="connsiteY1" fmla="*/ 0 h 5162750"/>
              <a:gd name="connsiteX2" fmla="*/ 5254936 w 5254936"/>
              <a:gd name="connsiteY2" fmla="*/ 5143500 h 5162750"/>
              <a:gd name="connsiteX3" fmla="*/ 750312 w 5254936"/>
              <a:gd name="connsiteY3" fmla="*/ 5162750 h 5162750"/>
              <a:gd name="connsiteX4" fmla="*/ 115045 w 5254936"/>
              <a:gd name="connsiteY4" fmla="*/ 9625 h 5162750"/>
              <a:gd name="connsiteX0" fmla="*/ 115045 w 5254936"/>
              <a:gd name="connsiteY0" fmla="*/ 0 h 5153125"/>
              <a:gd name="connsiteX1" fmla="*/ 4803553 w 5254936"/>
              <a:gd name="connsiteY1" fmla="*/ 188 h 5153125"/>
              <a:gd name="connsiteX2" fmla="*/ 5254936 w 5254936"/>
              <a:gd name="connsiteY2" fmla="*/ 5133875 h 5153125"/>
              <a:gd name="connsiteX3" fmla="*/ 750312 w 5254936"/>
              <a:gd name="connsiteY3" fmla="*/ 5153125 h 5153125"/>
              <a:gd name="connsiteX4" fmla="*/ 115045 w 5254936"/>
              <a:gd name="connsiteY4" fmla="*/ 0 h 5153125"/>
              <a:gd name="connsiteX0" fmla="*/ 115045 w 4803553"/>
              <a:gd name="connsiteY0" fmla="*/ 0 h 5153125"/>
              <a:gd name="connsiteX1" fmla="*/ 4803553 w 4803553"/>
              <a:gd name="connsiteY1" fmla="*/ 188 h 5153125"/>
              <a:gd name="connsiteX2" fmla="*/ 4582769 w 4803553"/>
              <a:gd name="connsiteY2" fmla="*/ 5124063 h 5153125"/>
              <a:gd name="connsiteX3" fmla="*/ 750312 w 4803553"/>
              <a:gd name="connsiteY3" fmla="*/ 5153125 h 5153125"/>
              <a:gd name="connsiteX4" fmla="*/ 115045 w 4803553"/>
              <a:gd name="connsiteY4" fmla="*/ 0 h 5153125"/>
              <a:gd name="connsiteX0" fmla="*/ 115045 w 4636738"/>
              <a:gd name="connsiteY0" fmla="*/ 0 h 5153125"/>
              <a:gd name="connsiteX1" fmla="*/ 4636738 w 4636738"/>
              <a:gd name="connsiteY1" fmla="*/ 188 h 5153125"/>
              <a:gd name="connsiteX2" fmla="*/ 4582769 w 4636738"/>
              <a:gd name="connsiteY2" fmla="*/ 5124063 h 5153125"/>
              <a:gd name="connsiteX3" fmla="*/ 750312 w 4636738"/>
              <a:gd name="connsiteY3" fmla="*/ 5153125 h 5153125"/>
              <a:gd name="connsiteX4" fmla="*/ 115045 w 4636738"/>
              <a:gd name="connsiteY4" fmla="*/ 0 h 5153125"/>
              <a:gd name="connsiteX0" fmla="*/ 115045 w 4636738"/>
              <a:gd name="connsiteY0" fmla="*/ 0 h 5153125"/>
              <a:gd name="connsiteX1" fmla="*/ 4636738 w 4636738"/>
              <a:gd name="connsiteY1" fmla="*/ 188 h 5153125"/>
              <a:gd name="connsiteX2" fmla="*/ 4626926 w 4636738"/>
              <a:gd name="connsiteY2" fmla="*/ 5124063 h 5153125"/>
              <a:gd name="connsiteX3" fmla="*/ 750312 w 4636738"/>
              <a:gd name="connsiteY3" fmla="*/ 5153125 h 5153125"/>
              <a:gd name="connsiteX4" fmla="*/ 115045 w 4636738"/>
              <a:gd name="connsiteY4" fmla="*/ 0 h 515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6738" h="5153125">
                <a:moveTo>
                  <a:pt x="115045" y="0"/>
                </a:moveTo>
                <a:lnTo>
                  <a:pt x="4636738" y="188"/>
                </a:lnTo>
                <a:cubicBezTo>
                  <a:pt x="4633467" y="1708146"/>
                  <a:pt x="4630197" y="3416105"/>
                  <a:pt x="4626926" y="5124063"/>
                </a:cubicBezTo>
                <a:lnTo>
                  <a:pt x="750312" y="5153125"/>
                </a:lnTo>
                <a:cubicBezTo>
                  <a:pt x="-459" y="3643964"/>
                  <a:pt x="-135211" y="1634289"/>
                  <a:pt x="115045" y="0"/>
                </a:cubicBezTo>
                <a:close/>
              </a:path>
            </a:pathLst>
          </a:custGeom>
          <a:solidFill>
            <a:srgbClr val="FFD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D40D8E9E-62F7-89C2-4593-D47CB2E90CE1}"/>
              </a:ext>
            </a:extLst>
          </p:cNvPr>
          <p:cNvSpPr>
            <a:spLocks noGrp="1"/>
          </p:cNvSpPr>
          <p:nvPr>
            <p:ph type="title"/>
          </p:nvPr>
        </p:nvSpPr>
        <p:spPr>
          <a:xfrm>
            <a:off x="5210534" y="932693"/>
            <a:ext cx="3226657" cy="658409"/>
          </a:xfrm>
        </p:spPr>
        <p:txBody>
          <a:bodyPr lIns="0" tIns="0" rIns="0" bIns="0" anchor="b" anchorCtr="0">
            <a:noAutofit/>
          </a:bodyPr>
          <a:lstStyle>
            <a:lvl1pPr>
              <a:defRPr sz="1600" b="1" spc="-100" baseline="0"/>
            </a:lvl1pPr>
          </a:lstStyle>
          <a:p>
            <a:r>
              <a:rPr lang="en-US"/>
              <a:t>Click to edit Master title style</a:t>
            </a:r>
            <a:endParaRPr lang="en-US" dirty="0"/>
          </a:p>
        </p:txBody>
      </p:sp>
      <p:sp>
        <p:nvSpPr>
          <p:cNvPr id="5" name="Text Placeholder 8">
            <a:extLst>
              <a:ext uri="{FF2B5EF4-FFF2-40B4-BE49-F238E27FC236}">
                <a16:creationId xmlns:a16="http://schemas.microsoft.com/office/drawing/2014/main" id="{C3AFE6D9-3310-3693-EB02-9C1649882F09}"/>
              </a:ext>
            </a:extLst>
          </p:cNvPr>
          <p:cNvSpPr>
            <a:spLocks noGrp="1"/>
          </p:cNvSpPr>
          <p:nvPr>
            <p:ph type="body" sz="quarter" idx="13" hasCustomPrompt="1"/>
          </p:nvPr>
        </p:nvSpPr>
        <p:spPr>
          <a:xfrm>
            <a:off x="5210535" y="1756203"/>
            <a:ext cx="3226658" cy="1110565"/>
          </a:xfrm>
        </p:spPr>
        <p:txBody>
          <a:bodyPr lIns="0" tIns="0" rIns="0" bIns="0">
            <a:noAutofit/>
          </a:bodyPr>
          <a:lstStyle>
            <a:lvl1pPr marL="0" indent="0">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30" name="Footer Placeholder 18">
            <a:extLst>
              <a:ext uri="{FF2B5EF4-FFF2-40B4-BE49-F238E27FC236}">
                <a16:creationId xmlns:a16="http://schemas.microsoft.com/office/drawing/2014/main" id="{3AE7D235-93A0-CB13-8A3B-F0DCD3EBAC2D}"/>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1"/>
                </a:solidFill>
              </a:defRPr>
            </a:lvl1pPr>
          </a:lstStyle>
          <a:p>
            <a:r>
              <a:rPr lang="en-US"/>
              <a:t>Clean Cities and Communities</a:t>
            </a:r>
            <a:endParaRPr lang="en-US" dirty="0"/>
          </a:p>
        </p:txBody>
      </p:sp>
      <p:sp>
        <p:nvSpPr>
          <p:cNvPr id="31" name="Slide Number Placeholder 19">
            <a:extLst>
              <a:ext uri="{FF2B5EF4-FFF2-40B4-BE49-F238E27FC236}">
                <a16:creationId xmlns:a16="http://schemas.microsoft.com/office/drawing/2014/main" id="{CFBB8AF0-7AC2-1BD2-D628-2BE270844F03}"/>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1"/>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37481596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Onl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DE675-777A-5364-806C-482239DE3EEB}"/>
              </a:ext>
            </a:extLst>
          </p:cNvPr>
          <p:cNvSpPr>
            <a:spLocks noGrp="1"/>
          </p:cNvSpPr>
          <p:nvPr>
            <p:ph type="title"/>
          </p:nvPr>
        </p:nvSpPr>
        <p:spPr>
          <a:xfrm>
            <a:off x="246405" y="529177"/>
            <a:ext cx="5411445" cy="994172"/>
          </a:xfrm>
        </p:spPr>
        <p:txBody>
          <a:bodyPr lIns="0" tIns="0" rIns="0" bIns="0">
            <a:noAutofit/>
          </a:bodyPr>
          <a:lstStyle>
            <a:lvl1pPr>
              <a:defRPr sz="2400" b="1" spc="-100" baseline="0"/>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46EB0FD5-4F5C-6147-5FB2-F907263AE52A}"/>
              </a:ext>
            </a:extLst>
          </p:cNvPr>
          <p:cNvSpPr>
            <a:spLocks noGrp="1"/>
          </p:cNvSpPr>
          <p:nvPr>
            <p:ph type="body" sz="quarter" idx="11"/>
          </p:nvPr>
        </p:nvSpPr>
        <p:spPr>
          <a:xfrm>
            <a:off x="246405" y="1704941"/>
            <a:ext cx="7765366" cy="2810788"/>
          </a:xfrm>
        </p:spPr>
        <p:txBody>
          <a:bodyPr lIns="0" tIns="0" rIns="0" bIns="0">
            <a:no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18">
            <a:extLst>
              <a:ext uri="{FF2B5EF4-FFF2-40B4-BE49-F238E27FC236}">
                <a16:creationId xmlns:a16="http://schemas.microsoft.com/office/drawing/2014/main" id="{2D879EB6-BD8F-1CB2-56E1-EC4052FFB94B}"/>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7" name="Slide Number Placeholder 19">
            <a:extLst>
              <a:ext uri="{FF2B5EF4-FFF2-40B4-BE49-F238E27FC236}">
                <a16:creationId xmlns:a16="http://schemas.microsoft.com/office/drawing/2014/main" id="{5696FF0D-E521-C212-7CA9-3B9B983751E7}"/>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30210103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Slide – Illustrated">
    <p:spTree>
      <p:nvGrpSpPr>
        <p:cNvPr id="1" name=""/>
        <p:cNvGrpSpPr/>
        <p:nvPr/>
      </p:nvGrpSpPr>
      <p:grpSpPr>
        <a:xfrm>
          <a:off x="0" y="0"/>
          <a:ext cx="0" cy="0"/>
          <a:chOff x="0" y="0"/>
          <a:chExt cx="0" cy="0"/>
        </a:xfrm>
      </p:grpSpPr>
      <p:pic>
        <p:nvPicPr>
          <p:cNvPr id="9" name="Picture 8" descr="A green landscape with a bridge and buildings&#10;&#10;Description automatically generated">
            <a:extLst>
              <a:ext uri="{FF2B5EF4-FFF2-40B4-BE49-F238E27FC236}">
                <a16:creationId xmlns:a16="http://schemas.microsoft.com/office/drawing/2014/main" id="{8DA77055-EA4D-CD1E-C5A3-7DDABC6A15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4000" cy="5143500"/>
          </a:xfrm>
          <a:prstGeom prst="rect">
            <a:avLst/>
          </a:prstGeom>
        </p:spPr>
      </p:pic>
      <p:sp>
        <p:nvSpPr>
          <p:cNvPr id="19" name="Rectangle 18">
            <a:extLst>
              <a:ext uri="{FF2B5EF4-FFF2-40B4-BE49-F238E27FC236}">
                <a16:creationId xmlns:a16="http://schemas.microsoft.com/office/drawing/2014/main" id="{F6F43F72-DB3E-ADBD-BA3D-ED943365FAE6}"/>
              </a:ext>
            </a:extLst>
          </p:cNvPr>
          <p:cNvSpPr/>
          <p:nvPr userDrawn="1"/>
        </p:nvSpPr>
        <p:spPr>
          <a:xfrm>
            <a:off x="4114800" y="0"/>
            <a:ext cx="5029200" cy="5143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logo for a company&#10;&#10;Description automatically generated">
            <a:extLst>
              <a:ext uri="{FF2B5EF4-FFF2-40B4-BE49-F238E27FC236}">
                <a16:creationId xmlns:a16="http://schemas.microsoft.com/office/drawing/2014/main" id="{62578D50-E74B-24AD-F0E7-AC31E6E9382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52077" y="348654"/>
            <a:ext cx="2721748" cy="1020656"/>
          </a:xfrm>
          <a:prstGeom prst="rect">
            <a:avLst/>
          </a:prstGeom>
        </p:spPr>
      </p:pic>
      <p:sp>
        <p:nvSpPr>
          <p:cNvPr id="11" name="Title 1">
            <a:extLst>
              <a:ext uri="{FF2B5EF4-FFF2-40B4-BE49-F238E27FC236}">
                <a16:creationId xmlns:a16="http://schemas.microsoft.com/office/drawing/2014/main" id="{BA2A791B-D7EC-5C08-CE0D-85EAEF5AC014}"/>
              </a:ext>
            </a:extLst>
          </p:cNvPr>
          <p:cNvSpPr>
            <a:spLocks noGrp="1"/>
          </p:cNvSpPr>
          <p:nvPr>
            <p:ph type="title" hasCustomPrompt="1"/>
          </p:nvPr>
        </p:nvSpPr>
        <p:spPr>
          <a:xfrm>
            <a:off x="552077" y="2884449"/>
            <a:ext cx="4971494" cy="908019"/>
          </a:xfrm>
        </p:spPr>
        <p:txBody>
          <a:bodyPr lIns="0" tIns="0" rIns="0" bIns="0" anchor="b" anchorCtr="0">
            <a:noAutofit/>
          </a:bodyPr>
          <a:lstStyle>
            <a:lvl1pPr>
              <a:lnSpc>
                <a:spcPts val="3000"/>
              </a:lnSpc>
              <a:spcAft>
                <a:spcPts val="1200"/>
              </a:spcAft>
              <a:defRPr sz="2800" b="1" spc="-100" baseline="0">
                <a:solidFill>
                  <a:schemeClr val="bg1"/>
                </a:solidFill>
              </a:defRPr>
            </a:lvl1pPr>
          </a:lstStyle>
          <a:p>
            <a:r>
              <a:rPr lang="en-US" dirty="0"/>
              <a:t>Closing Slide</a:t>
            </a:r>
          </a:p>
        </p:txBody>
      </p:sp>
      <p:sp>
        <p:nvSpPr>
          <p:cNvPr id="12" name="Text Placeholder 9">
            <a:extLst>
              <a:ext uri="{FF2B5EF4-FFF2-40B4-BE49-F238E27FC236}">
                <a16:creationId xmlns:a16="http://schemas.microsoft.com/office/drawing/2014/main" id="{37ABAE70-C3CC-A948-27F8-32B40E27FCE2}"/>
              </a:ext>
            </a:extLst>
          </p:cNvPr>
          <p:cNvSpPr>
            <a:spLocks noGrp="1"/>
          </p:cNvSpPr>
          <p:nvPr>
            <p:ph type="body" sz="quarter" idx="11"/>
          </p:nvPr>
        </p:nvSpPr>
        <p:spPr>
          <a:xfrm>
            <a:off x="555295" y="4358947"/>
            <a:ext cx="4968275" cy="421209"/>
          </a:xfrm>
        </p:spPr>
        <p:txBody>
          <a:bodyPr lIns="0" tIns="0" rIns="0" bIns="0">
            <a:noAutofit/>
          </a:bodyPr>
          <a:lstStyle>
            <a:lvl1pPr marL="0" indent="0">
              <a:buNone/>
              <a:defRPr sz="1400">
                <a:solidFill>
                  <a:schemeClr val="bg1"/>
                </a:solidFill>
              </a:defRPr>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a:t>Click to edit Master text styles</a:t>
            </a:r>
          </a:p>
        </p:txBody>
      </p:sp>
    </p:spTree>
    <p:extLst>
      <p:ext uri="{BB962C8B-B14F-4D97-AF65-F5344CB8AC3E}">
        <p14:creationId xmlns:p14="http://schemas.microsoft.com/office/powerpoint/2010/main" val="15085742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losing Slide –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4F517-532C-E3D1-215C-DC374461A206}"/>
              </a:ext>
            </a:extLst>
          </p:cNvPr>
          <p:cNvSpPr>
            <a:spLocks noGrp="1"/>
          </p:cNvSpPr>
          <p:nvPr>
            <p:ph type="title" hasCustomPrompt="1"/>
          </p:nvPr>
        </p:nvSpPr>
        <p:spPr>
          <a:xfrm>
            <a:off x="552077" y="1807699"/>
            <a:ext cx="2994069" cy="1420838"/>
          </a:xfrm>
        </p:spPr>
        <p:txBody>
          <a:bodyPr lIns="0" tIns="0" rIns="0" bIns="0" anchor="b" anchorCtr="0">
            <a:noAutofit/>
          </a:bodyPr>
          <a:lstStyle>
            <a:lvl1pPr>
              <a:lnSpc>
                <a:spcPts val="3000"/>
              </a:lnSpc>
              <a:spcAft>
                <a:spcPts val="1200"/>
              </a:spcAft>
              <a:defRPr sz="2800" b="1" spc="-100" baseline="0"/>
            </a:lvl1pPr>
          </a:lstStyle>
          <a:p>
            <a:r>
              <a:rPr lang="en-US" dirty="0"/>
              <a:t>Closing Slide</a:t>
            </a:r>
          </a:p>
        </p:txBody>
      </p:sp>
      <p:sp>
        <p:nvSpPr>
          <p:cNvPr id="10" name="Text Placeholder 9">
            <a:extLst>
              <a:ext uri="{FF2B5EF4-FFF2-40B4-BE49-F238E27FC236}">
                <a16:creationId xmlns:a16="http://schemas.microsoft.com/office/drawing/2014/main" id="{43E42DF0-9C66-4843-38F9-E83F98DE2E64}"/>
              </a:ext>
            </a:extLst>
          </p:cNvPr>
          <p:cNvSpPr>
            <a:spLocks noGrp="1"/>
          </p:cNvSpPr>
          <p:nvPr>
            <p:ph type="body" sz="quarter" idx="11"/>
          </p:nvPr>
        </p:nvSpPr>
        <p:spPr>
          <a:xfrm>
            <a:off x="555296" y="3552680"/>
            <a:ext cx="2990850" cy="731838"/>
          </a:xfrm>
        </p:spPr>
        <p:txBody>
          <a:bodyPr lIns="0" tIns="0" rIns="0" bIns="0">
            <a:noAutofit/>
          </a:bodyPr>
          <a:lstStyle>
            <a:lvl1pPr marL="0" indent="0">
              <a:buNone/>
              <a:defRPr sz="1400"/>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a:t>Click to edit Master text styles</a:t>
            </a:r>
          </a:p>
        </p:txBody>
      </p:sp>
      <p:pic>
        <p:nvPicPr>
          <p:cNvPr id="4" name="Picture 3" descr="A logo for a company&#10;&#10;Description automatically generated">
            <a:extLst>
              <a:ext uri="{FF2B5EF4-FFF2-40B4-BE49-F238E27FC236}">
                <a16:creationId xmlns:a16="http://schemas.microsoft.com/office/drawing/2014/main" id="{D6F81BBB-B589-B6E3-A4AC-20E966D79A7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52077" y="348654"/>
            <a:ext cx="2721748" cy="1020656"/>
          </a:xfrm>
          <a:prstGeom prst="rect">
            <a:avLst/>
          </a:prstGeom>
        </p:spPr>
      </p:pic>
      <p:sp>
        <p:nvSpPr>
          <p:cNvPr id="5" name="Picture Placeholder 4">
            <a:extLst>
              <a:ext uri="{FF2B5EF4-FFF2-40B4-BE49-F238E27FC236}">
                <a16:creationId xmlns:a16="http://schemas.microsoft.com/office/drawing/2014/main" id="{4098E537-6B05-1014-FBDB-30AB92D4919C}"/>
              </a:ext>
            </a:extLst>
          </p:cNvPr>
          <p:cNvSpPr>
            <a:spLocks noGrp="1"/>
          </p:cNvSpPr>
          <p:nvPr>
            <p:ph type="pic" sz="quarter" idx="12"/>
          </p:nvPr>
        </p:nvSpPr>
        <p:spPr>
          <a:xfrm>
            <a:off x="4265080" y="-34599"/>
            <a:ext cx="4878920" cy="5178099"/>
          </a:xfrm>
          <a:custGeom>
            <a:avLst/>
            <a:gdLst>
              <a:gd name="connsiteX0" fmla="*/ 2260226 w 4846320"/>
              <a:gd name="connsiteY0" fmla="*/ 0 h 5143500"/>
              <a:gd name="connsiteX1" fmla="*/ 4846320 w 4846320"/>
              <a:gd name="connsiteY1" fmla="*/ 0 h 5143500"/>
              <a:gd name="connsiteX2" fmla="*/ 4846320 w 4846320"/>
              <a:gd name="connsiteY2" fmla="*/ 5143500 h 5143500"/>
              <a:gd name="connsiteX3" fmla="*/ 0 w 4846320"/>
              <a:gd name="connsiteY3" fmla="*/ 5143500 h 5143500"/>
              <a:gd name="connsiteX4" fmla="*/ 2003487 w 4846320"/>
              <a:gd name="connsiteY4" fmla="*/ 303609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6320" h="5143500">
                <a:moveTo>
                  <a:pt x="2260226" y="0"/>
                </a:moveTo>
                <a:lnTo>
                  <a:pt x="4846320" y="0"/>
                </a:lnTo>
                <a:lnTo>
                  <a:pt x="4846320" y="5143500"/>
                </a:lnTo>
                <a:lnTo>
                  <a:pt x="0" y="5143500"/>
                </a:lnTo>
                <a:cubicBezTo>
                  <a:pt x="264319" y="3905250"/>
                  <a:pt x="655886" y="1990576"/>
                  <a:pt x="2003487" y="303609"/>
                </a:cubicBezTo>
                <a:close/>
              </a:path>
            </a:pathLst>
          </a:custGeom>
          <a:solidFill>
            <a:schemeClr val="bg2">
              <a:lumMod val="40000"/>
              <a:lumOff val="60000"/>
            </a:schemeClr>
          </a:solidFill>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230145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Icons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3DCF62-C236-E423-149F-D83CEC9754B8}"/>
              </a:ext>
            </a:extLst>
          </p:cNvPr>
          <p:cNvSpPr/>
          <p:nvPr userDrawn="1"/>
        </p:nvSpPr>
        <p:spPr>
          <a:xfrm>
            <a:off x="3850105" y="-28650"/>
            <a:ext cx="5293895" cy="5201026"/>
          </a:xfrm>
          <a:custGeom>
            <a:avLst/>
            <a:gdLst>
              <a:gd name="connsiteX0" fmla="*/ 0 w 5255394"/>
              <a:gd name="connsiteY0" fmla="*/ 0 h 5143500"/>
              <a:gd name="connsiteX1" fmla="*/ 5255394 w 5255394"/>
              <a:gd name="connsiteY1" fmla="*/ 0 h 5143500"/>
              <a:gd name="connsiteX2" fmla="*/ 5255394 w 5255394"/>
              <a:gd name="connsiteY2" fmla="*/ 5143500 h 5143500"/>
              <a:gd name="connsiteX3" fmla="*/ 0 w 5255394"/>
              <a:gd name="connsiteY3" fmla="*/ 5143500 h 5143500"/>
              <a:gd name="connsiteX4" fmla="*/ 0 w 5255394"/>
              <a:gd name="connsiteY4" fmla="*/ 0 h 5143500"/>
              <a:gd name="connsiteX0" fmla="*/ 0 w 5255394"/>
              <a:gd name="connsiteY0" fmla="*/ 0 h 5153125"/>
              <a:gd name="connsiteX1" fmla="*/ 5255394 w 5255394"/>
              <a:gd name="connsiteY1" fmla="*/ 0 h 5153125"/>
              <a:gd name="connsiteX2" fmla="*/ 5255394 w 5255394"/>
              <a:gd name="connsiteY2" fmla="*/ 5143500 h 5153125"/>
              <a:gd name="connsiteX3" fmla="*/ 943276 w 5255394"/>
              <a:gd name="connsiteY3" fmla="*/ 5153125 h 5153125"/>
              <a:gd name="connsiteX4" fmla="*/ 0 w 5255394"/>
              <a:gd name="connsiteY4" fmla="*/ 0 h 5153125"/>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118604 w 4844609"/>
              <a:gd name="connsiteY0" fmla="*/ 0 h 5162750"/>
              <a:gd name="connsiteX1" fmla="*/ 4844609 w 4844609"/>
              <a:gd name="connsiteY1" fmla="*/ 0 h 5162750"/>
              <a:gd name="connsiteX2" fmla="*/ 4844609 w 4844609"/>
              <a:gd name="connsiteY2" fmla="*/ 5143500 h 5162750"/>
              <a:gd name="connsiteX3" fmla="*/ 339985 w 4844609"/>
              <a:gd name="connsiteY3" fmla="*/ 5162750 h 5162750"/>
              <a:gd name="connsiteX4" fmla="*/ 118604 w 4844609"/>
              <a:gd name="connsiteY4" fmla="*/ 0 h 5162750"/>
              <a:gd name="connsiteX0" fmla="*/ 0 w 5111015"/>
              <a:gd name="connsiteY0" fmla="*/ 9625 h 5162750"/>
              <a:gd name="connsiteX1" fmla="*/ 5111015 w 5111015"/>
              <a:gd name="connsiteY1" fmla="*/ 0 h 5162750"/>
              <a:gd name="connsiteX2" fmla="*/ 5111015 w 5111015"/>
              <a:gd name="connsiteY2" fmla="*/ 5143500 h 5162750"/>
              <a:gd name="connsiteX3" fmla="*/ 606391 w 5111015"/>
              <a:gd name="connsiteY3" fmla="*/ 5162750 h 5162750"/>
              <a:gd name="connsiteX4" fmla="*/ 0 w 5111015"/>
              <a:gd name="connsiteY4" fmla="*/ 9625 h 5162750"/>
              <a:gd name="connsiteX0" fmla="*/ 153306 w 5264321"/>
              <a:gd name="connsiteY0" fmla="*/ 9625 h 5162750"/>
              <a:gd name="connsiteX1" fmla="*/ 5264321 w 5264321"/>
              <a:gd name="connsiteY1" fmla="*/ 0 h 5162750"/>
              <a:gd name="connsiteX2" fmla="*/ 5264321 w 5264321"/>
              <a:gd name="connsiteY2" fmla="*/ 5143500 h 5162750"/>
              <a:gd name="connsiteX3" fmla="*/ 759697 w 5264321"/>
              <a:gd name="connsiteY3" fmla="*/ 5162750 h 5162750"/>
              <a:gd name="connsiteX4" fmla="*/ 153306 w 5264321"/>
              <a:gd name="connsiteY4" fmla="*/ 9625 h 5162750"/>
              <a:gd name="connsiteX0" fmla="*/ 144502 w 5294018"/>
              <a:gd name="connsiteY0" fmla="*/ 9625 h 5162750"/>
              <a:gd name="connsiteX1" fmla="*/ 5294018 w 5294018"/>
              <a:gd name="connsiteY1" fmla="*/ 0 h 5162750"/>
              <a:gd name="connsiteX2" fmla="*/ 5294018 w 5294018"/>
              <a:gd name="connsiteY2" fmla="*/ 5143500 h 5162750"/>
              <a:gd name="connsiteX3" fmla="*/ 789394 w 5294018"/>
              <a:gd name="connsiteY3" fmla="*/ 5162750 h 5162750"/>
              <a:gd name="connsiteX4" fmla="*/ 144502 w 5294018"/>
              <a:gd name="connsiteY4" fmla="*/ 9625 h 5162750"/>
              <a:gd name="connsiteX0" fmla="*/ 85168 w 5234684"/>
              <a:gd name="connsiteY0" fmla="*/ 9625 h 5162750"/>
              <a:gd name="connsiteX1" fmla="*/ 5234684 w 5234684"/>
              <a:gd name="connsiteY1" fmla="*/ 0 h 5162750"/>
              <a:gd name="connsiteX2" fmla="*/ 5234684 w 5234684"/>
              <a:gd name="connsiteY2" fmla="*/ 5143500 h 5162750"/>
              <a:gd name="connsiteX3" fmla="*/ 730060 w 5234684"/>
              <a:gd name="connsiteY3" fmla="*/ 5162750 h 5162750"/>
              <a:gd name="connsiteX4" fmla="*/ 85168 w 5234684"/>
              <a:gd name="connsiteY4" fmla="*/ 9625 h 5162750"/>
              <a:gd name="connsiteX0" fmla="*/ 114790 w 5264306"/>
              <a:gd name="connsiteY0" fmla="*/ 9625 h 5162750"/>
              <a:gd name="connsiteX1" fmla="*/ 5264306 w 5264306"/>
              <a:gd name="connsiteY1" fmla="*/ 0 h 5162750"/>
              <a:gd name="connsiteX2" fmla="*/ 5264306 w 5264306"/>
              <a:gd name="connsiteY2" fmla="*/ 5143500 h 5162750"/>
              <a:gd name="connsiteX3" fmla="*/ 759682 w 5264306"/>
              <a:gd name="connsiteY3" fmla="*/ 5162750 h 5162750"/>
              <a:gd name="connsiteX4" fmla="*/ 114790 w 5264306"/>
              <a:gd name="connsiteY4" fmla="*/ 9625 h 5162750"/>
              <a:gd name="connsiteX0" fmla="*/ 143530 w 5177543"/>
              <a:gd name="connsiteY0" fmla="*/ 9625 h 5162750"/>
              <a:gd name="connsiteX1" fmla="*/ 5177543 w 5177543"/>
              <a:gd name="connsiteY1" fmla="*/ 0 h 5162750"/>
              <a:gd name="connsiteX2" fmla="*/ 5177543 w 5177543"/>
              <a:gd name="connsiteY2" fmla="*/ 5143500 h 5162750"/>
              <a:gd name="connsiteX3" fmla="*/ 672919 w 5177543"/>
              <a:gd name="connsiteY3" fmla="*/ 5162750 h 5162750"/>
              <a:gd name="connsiteX4" fmla="*/ 143530 w 5177543"/>
              <a:gd name="connsiteY4" fmla="*/ 9625 h 5162750"/>
              <a:gd name="connsiteX0" fmla="*/ 116864 w 5256755"/>
              <a:gd name="connsiteY0" fmla="*/ 9625 h 5162750"/>
              <a:gd name="connsiteX1" fmla="*/ 5256755 w 5256755"/>
              <a:gd name="connsiteY1" fmla="*/ 0 h 5162750"/>
              <a:gd name="connsiteX2" fmla="*/ 5256755 w 5256755"/>
              <a:gd name="connsiteY2" fmla="*/ 5143500 h 5162750"/>
              <a:gd name="connsiteX3" fmla="*/ 752131 w 5256755"/>
              <a:gd name="connsiteY3" fmla="*/ 5162750 h 5162750"/>
              <a:gd name="connsiteX4" fmla="*/ 116864 w 5256755"/>
              <a:gd name="connsiteY4" fmla="*/ 9625 h 5162750"/>
              <a:gd name="connsiteX0" fmla="*/ 115045 w 5254936"/>
              <a:gd name="connsiteY0" fmla="*/ 9625 h 5162750"/>
              <a:gd name="connsiteX1" fmla="*/ 5254936 w 5254936"/>
              <a:gd name="connsiteY1" fmla="*/ 0 h 5162750"/>
              <a:gd name="connsiteX2" fmla="*/ 5254936 w 5254936"/>
              <a:gd name="connsiteY2" fmla="*/ 5143500 h 5162750"/>
              <a:gd name="connsiteX3" fmla="*/ 750312 w 5254936"/>
              <a:gd name="connsiteY3" fmla="*/ 5162750 h 5162750"/>
              <a:gd name="connsiteX4" fmla="*/ 115045 w 5254936"/>
              <a:gd name="connsiteY4" fmla="*/ 9625 h 516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4936" h="5162750">
                <a:moveTo>
                  <a:pt x="115045" y="9625"/>
                </a:moveTo>
                <a:lnTo>
                  <a:pt x="5254936" y="0"/>
                </a:lnTo>
                <a:lnTo>
                  <a:pt x="5254936" y="5143500"/>
                </a:lnTo>
                <a:lnTo>
                  <a:pt x="750312" y="5162750"/>
                </a:lnTo>
                <a:cubicBezTo>
                  <a:pt x="-459" y="3653589"/>
                  <a:pt x="-135211" y="1643914"/>
                  <a:pt x="115045" y="9625"/>
                </a:cubicBezTo>
                <a:close/>
              </a:path>
            </a:pathLst>
          </a:custGeom>
          <a:solidFill>
            <a:srgbClr val="41C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3EA338E-BF00-02FD-0790-1143D37A51C1}"/>
              </a:ext>
            </a:extLst>
          </p:cNvPr>
          <p:cNvSpPr/>
          <p:nvPr userDrawn="1"/>
        </p:nvSpPr>
        <p:spPr>
          <a:xfrm>
            <a:off x="4848726" y="457435"/>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23C7F9-5234-0805-F53A-F2BAEB0DB943}"/>
              </a:ext>
            </a:extLst>
          </p:cNvPr>
          <p:cNvSpPr>
            <a:spLocks noGrp="1"/>
          </p:cNvSpPr>
          <p:nvPr>
            <p:ph type="title"/>
          </p:nvPr>
        </p:nvSpPr>
        <p:spPr>
          <a:xfrm>
            <a:off x="628650" y="683746"/>
            <a:ext cx="2838450" cy="1295400"/>
          </a:xfrm>
        </p:spPr>
        <p:txBody>
          <a:bodyPr lIns="0" tIns="0" rIns="0" bIns="0" anchor="b" anchorCtr="0">
            <a:noAutofit/>
          </a:bodyPr>
          <a:lstStyle>
            <a:lvl1pPr>
              <a:defRPr sz="2200" b="1" spc="-100" baseline="0"/>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A43EF053-76BB-0BC5-7AFF-7C4C3F2EA117}"/>
              </a:ext>
            </a:extLst>
          </p:cNvPr>
          <p:cNvSpPr>
            <a:spLocks noGrp="1"/>
          </p:cNvSpPr>
          <p:nvPr>
            <p:ph type="body" sz="quarter" idx="13" hasCustomPrompt="1"/>
          </p:nvPr>
        </p:nvSpPr>
        <p:spPr>
          <a:xfrm>
            <a:off x="628650" y="2144246"/>
            <a:ext cx="2838450" cy="1665754"/>
          </a:xfrm>
        </p:spPr>
        <p:txBody>
          <a:bodyPr lIns="0" tIns="0" rIns="0" bIns="0">
            <a:noAutofit/>
          </a:bodyPr>
          <a:lstStyle>
            <a:lvl1pPr marL="0" indent="0">
              <a:lnSpc>
                <a:spcPct val="100000"/>
              </a:lnSpc>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2" name="Text Placeholder 11">
            <a:extLst>
              <a:ext uri="{FF2B5EF4-FFF2-40B4-BE49-F238E27FC236}">
                <a16:creationId xmlns:a16="http://schemas.microsoft.com/office/drawing/2014/main" id="{1EDA3647-E51C-AEDD-86F1-E5F4228B39DD}"/>
              </a:ext>
            </a:extLst>
          </p:cNvPr>
          <p:cNvSpPr>
            <a:spLocks noGrp="1"/>
          </p:cNvSpPr>
          <p:nvPr>
            <p:ph type="body" sz="quarter" idx="14" hasCustomPrompt="1"/>
          </p:nvPr>
        </p:nvSpPr>
        <p:spPr>
          <a:xfrm>
            <a:off x="5775826" y="545717"/>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15" name="Text Placeholder 14">
            <a:extLst>
              <a:ext uri="{FF2B5EF4-FFF2-40B4-BE49-F238E27FC236}">
                <a16:creationId xmlns:a16="http://schemas.microsoft.com/office/drawing/2014/main" id="{5A8ECDD3-B634-135F-5046-B27E03B839EC}"/>
              </a:ext>
            </a:extLst>
          </p:cNvPr>
          <p:cNvSpPr>
            <a:spLocks noGrp="1"/>
          </p:cNvSpPr>
          <p:nvPr>
            <p:ph type="body" sz="quarter" idx="15" hasCustomPrompt="1"/>
          </p:nvPr>
        </p:nvSpPr>
        <p:spPr>
          <a:xfrm>
            <a:off x="5775826" y="840422"/>
            <a:ext cx="2730500" cy="392113"/>
          </a:xfrm>
        </p:spPr>
        <p:txBody>
          <a:bodyPr lIns="0" tIns="0" rIns="0" bIns="0">
            <a:noAutofit/>
          </a:bodyPr>
          <a:lstStyle>
            <a:lvl1pPr marL="0" indent="0">
              <a:buNone/>
              <a:defRPr sz="1200"/>
            </a:lvl1pPr>
          </a:lstStyle>
          <a:p>
            <a:pPr lvl="0"/>
            <a:r>
              <a:rPr lang="en-US" dirty="0"/>
              <a:t>Body text</a:t>
            </a:r>
          </a:p>
        </p:txBody>
      </p:sp>
      <p:sp>
        <p:nvSpPr>
          <p:cNvPr id="18" name="Picture Placeholder 17">
            <a:extLst>
              <a:ext uri="{FF2B5EF4-FFF2-40B4-BE49-F238E27FC236}">
                <a16:creationId xmlns:a16="http://schemas.microsoft.com/office/drawing/2014/main" id="{547FB687-735B-5256-7725-1738C6741CA1}"/>
              </a:ext>
            </a:extLst>
          </p:cNvPr>
          <p:cNvSpPr>
            <a:spLocks noGrp="1"/>
          </p:cNvSpPr>
          <p:nvPr>
            <p:ph type="pic" sz="quarter" idx="16" hasCustomPrompt="1"/>
          </p:nvPr>
        </p:nvSpPr>
        <p:spPr>
          <a:xfrm>
            <a:off x="4983263" y="591972"/>
            <a:ext cx="556426" cy="556426"/>
          </a:xfrm>
        </p:spPr>
        <p:txBody>
          <a:bodyPr>
            <a:normAutofit/>
          </a:bodyPr>
          <a:lstStyle>
            <a:lvl1pPr marL="0" indent="0">
              <a:buNone/>
              <a:defRPr sz="1000"/>
            </a:lvl1pPr>
          </a:lstStyle>
          <a:p>
            <a:r>
              <a:rPr lang="en-US" dirty="0"/>
              <a:t>icon</a:t>
            </a:r>
          </a:p>
        </p:txBody>
      </p:sp>
      <p:sp>
        <p:nvSpPr>
          <p:cNvPr id="23" name="Text Placeholder 11">
            <a:extLst>
              <a:ext uri="{FF2B5EF4-FFF2-40B4-BE49-F238E27FC236}">
                <a16:creationId xmlns:a16="http://schemas.microsoft.com/office/drawing/2014/main" id="{FD82426B-626B-7F09-B6F5-71C3242E6FF8}"/>
              </a:ext>
            </a:extLst>
          </p:cNvPr>
          <p:cNvSpPr>
            <a:spLocks noGrp="1"/>
          </p:cNvSpPr>
          <p:nvPr>
            <p:ph type="body" sz="quarter" idx="18" hasCustomPrompt="1"/>
          </p:nvPr>
        </p:nvSpPr>
        <p:spPr>
          <a:xfrm>
            <a:off x="5775826" y="1611883"/>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24" name="Text Placeholder 14">
            <a:extLst>
              <a:ext uri="{FF2B5EF4-FFF2-40B4-BE49-F238E27FC236}">
                <a16:creationId xmlns:a16="http://schemas.microsoft.com/office/drawing/2014/main" id="{91FF2638-C600-4FB8-E877-6DF0FC60FBF2}"/>
              </a:ext>
            </a:extLst>
          </p:cNvPr>
          <p:cNvSpPr>
            <a:spLocks noGrp="1"/>
          </p:cNvSpPr>
          <p:nvPr>
            <p:ph type="body" sz="quarter" idx="19" hasCustomPrompt="1"/>
          </p:nvPr>
        </p:nvSpPr>
        <p:spPr>
          <a:xfrm>
            <a:off x="5775826" y="1906588"/>
            <a:ext cx="2730500" cy="392113"/>
          </a:xfrm>
        </p:spPr>
        <p:txBody>
          <a:bodyPr lIns="0" tIns="0" rIns="0" bIns="0">
            <a:noAutofit/>
          </a:bodyPr>
          <a:lstStyle>
            <a:lvl1pPr marL="0" indent="0">
              <a:buNone/>
              <a:defRPr sz="1200"/>
            </a:lvl1pPr>
          </a:lstStyle>
          <a:p>
            <a:pPr lvl="0"/>
            <a:r>
              <a:rPr lang="en-US" dirty="0"/>
              <a:t>Body text</a:t>
            </a:r>
          </a:p>
        </p:txBody>
      </p:sp>
      <p:sp>
        <p:nvSpPr>
          <p:cNvPr id="26" name="Text Placeholder 11">
            <a:extLst>
              <a:ext uri="{FF2B5EF4-FFF2-40B4-BE49-F238E27FC236}">
                <a16:creationId xmlns:a16="http://schemas.microsoft.com/office/drawing/2014/main" id="{ADF5E862-8B0F-B830-29FF-818FC3EF1E21}"/>
              </a:ext>
            </a:extLst>
          </p:cNvPr>
          <p:cNvSpPr>
            <a:spLocks noGrp="1"/>
          </p:cNvSpPr>
          <p:nvPr>
            <p:ph type="body" sz="quarter" idx="21" hasCustomPrompt="1"/>
          </p:nvPr>
        </p:nvSpPr>
        <p:spPr>
          <a:xfrm>
            <a:off x="5775826" y="2712375"/>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27" name="Text Placeholder 14">
            <a:extLst>
              <a:ext uri="{FF2B5EF4-FFF2-40B4-BE49-F238E27FC236}">
                <a16:creationId xmlns:a16="http://schemas.microsoft.com/office/drawing/2014/main" id="{E930959C-A88E-1E63-DFD0-6020134B4D69}"/>
              </a:ext>
            </a:extLst>
          </p:cNvPr>
          <p:cNvSpPr>
            <a:spLocks noGrp="1"/>
          </p:cNvSpPr>
          <p:nvPr>
            <p:ph type="body" sz="quarter" idx="22" hasCustomPrompt="1"/>
          </p:nvPr>
        </p:nvSpPr>
        <p:spPr>
          <a:xfrm>
            <a:off x="5775826" y="3007080"/>
            <a:ext cx="2730500" cy="392113"/>
          </a:xfrm>
        </p:spPr>
        <p:txBody>
          <a:bodyPr lIns="0" tIns="0" rIns="0" bIns="0">
            <a:noAutofit/>
          </a:bodyPr>
          <a:lstStyle>
            <a:lvl1pPr marL="0" indent="0">
              <a:buNone/>
              <a:defRPr sz="1200"/>
            </a:lvl1pPr>
          </a:lstStyle>
          <a:p>
            <a:pPr lvl="0"/>
            <a:r>
              <a:rPr lang="en-US" dirty="0"/>
              <a:t>Body text</a:t>
            </a:r>
          </a:p>
        </p:txBody>
      </p:sp>
      <p:sp>
        <p:nvSpPr>
          <p:cNvPr id="29" name="Text Placeholder 11">
            <a:extLst>
              <a:ext uri="{FF2B5EF4-FFF2-40B4-BE49-F238E27FC236}">
                <a16:creationId xmlns:a16="http://schemas.microsoft.com/office/drawing/2014/main" id="{EB0A8D47-DE10-F2C4-5A83-19FE1F5CC6C1}"/>
              </a:ext>
            </a:extLst>
          </p:cNvPr>
          <p:cNvSpPr>
            <a:spLocks noGrp="1"/>
          </p:cNvSpPr>
          <p:nvPr>
            <p:ph type="body" sz="quarter" idx="24" hasCustomPrompt="1"/>
          </p:nvPr>
        </p:nvSpPr>
        <p:spPr>
          <a:xfrm>
            <a:off x="5775826" y="3809382"/>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30" name="Text Placeholder 14">
            <a:extLst>
              <a:ext uri="{FF2B5EF4-FFF2-40B4-BE49-F238E27FC236}">
                <a16:creationId xmlns:a16="http://schemas.microsoft.com/office/drawing/2014/main" id="{4AAECF51-C2C1-FF00-5ABF-A337AB2E0DC7}"/>
              </a:ext>
            </a:extLst>
          </p:cNvPr>
          <p:cNvSpPr>
            <a:spLocks noGrp="1"/>
          </p:cNvSpPr>
          <p:nvPr>
            <p:ph type="body" sz="quarter" idx="25" hasCustomPrompt="1"/>
          </p:nvPr>
        </p:nvSpPr>
        <p:spPr>
          <a:xfrm>
            <a:off x="5775826" y="4104087"/>
            <a:ext cx="2730500" cy="392113"/>
          </a:xfrm>
        </p:spPr>
        <p:txBody>
          <a:bodyPr lIns="0" tIns="0" rIns="0" bIns="0">
            <a:noAutofit/>
          </a:bodyPr>
          <a:lstStyle>
            <a:lvl1pPr marL="0" indent="0">
              <a:buNone/>
              <a:defRPr sz="1200"/>
            </a:lvl1pPr>
          </a:lstStyle>
          <a:p>
            <a:pPr lvl="0"/>
            <a:r>
              <a:rPr lang="en-US" dirty="0"/>
              <a:t>Body text</a:t>
            </a:r>
          </a:p>
        </p:txBody>
      </p:sp>
      <p:sp>
        <p:nvSpPr>
          <p:cNvPr id="4" name="Oval 3">
            <a:extLst>
              <a:ext uri="{FF2B5EF4-FFF2-40B4-BE49-F238E27FC236}">
                <a16:creationId xmlns:a16="http://schemas.microsoft.com/office/drawing/2014/main" id="{A58EF01F-4CB1-54E6-E15E-1F7C472B1D4F}"/>
              </a:ext>
            </a:extLst>
          </p:cNvPr>
          <p:cNvSpPr/>
          <p:nvPr userDrawn="1"/>
        </p:nvSpPr>
        <p:spPr>
          <a:xfrm>
            <a:off x="4848726" y="1547301"/>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7">
            <a:extLst>
              <a:ext uri="{FF2B5EF4-FFF2-40B4-BE49-F238E27FC236}">
                <a16:creationId xmlns:a16="http://schemas.microsoft.com/office/drawing/2014/main" id="{B549FABF-F401-0D12-D1E5-F1AAFF1530B4}"/>
              </a:ext>
            </a:extLst>
          </p:cNvPr>
          <p:cNvSpPr>
            <a:spLocks noGrp="1"/>
          </p:cNvSpPr>
          <p:nvPr>
            <p:ph type="pic" sz="quarter" idx="29" hasCustomPrompt="1"/>
          </p:nvPr>
        </p:nvSpPr>
        <p:spPr>
          <a:xfrm>
            <a:off x="4983263" y="1681838"/>
            <a:ext cx="556426" cy="556426"/>
          </a:xfrm>
        </p:spPr>
        <p:txBody>
          <a:bodyPr>
            <a:normAutofit/>
          </a:bodyPr>
          <a:lstStyle>
            <a:lvl1pPr marL="0" indent="0">
              <a:buNone/>
              <a:defRPr sz="1000"/>
            </a:lvl1pPr>
          </a:lstStyle>
          <a:p>
            <a:r>
              <a:rPr lang="en-US" dirty="0"/>
              <a:t>icon</a:t>
            </a:r>
          </a:p>
        </p:txBody>
      </p:sp>
      <p:sp>
        <p:nvSpPr>
          <p:cNvPr id="16" name="Oval 15">
            <a:extLst>
              <a:ext uri="{FF2B5EF4-FFF2-40B4-BE49-F238E27FC236}">
                <a16:creationId xmlns:a16="http://schemas.microsoft.com/office/drawing/2014/main" id="{0A2EC7A4-AE8D-CDE7-1556-9330C7851573}"/>
              </a:ext>
            </a:extLst>
          </p:cNvPr>
          <p:cNvSpPr/>
          <p:nvPr userDrawn="1"/>
        </p:nvSpPr>
        <p:spPr>
          <a:xfrm>
            <a:off x="4848726" y="2637167"/>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7">
            <a:extLst>
              <a:ext uri="{FF2B5EF4-FFF2-40B4-BE49-F238E27FC236}">
                <a16:creationId xmlns:a16="http://schemas.microsoft.com/office/drawing/2014/main" id="{3B667783-E48A-63B7-3A9C-AF98B0C3937D}"/>
              </a:ext>
            </a:extLst>
          </p:cNvPr>
          <p:cNvSpPr>
            <a:spLocks noGrp="1"/>
          </p:cNvSpPr>
          <p:nvPr>
            <p:ph type="pic" sz="quarter" idx="30" hasCustomPrompt="1"/>
          </p:nvPr>
        </p:nvSpPr>
        <p:spPr>
          <a:xfrm>
            <a:off x="4983263" y="2771704"/>
            <a:ext cx="556426" cy="556426"/>
          </a:xfrm>
        </p:spPr>
        <p:txBody>
          <a:bodyPr>
            <a:normAutofit/>
          </a:bodyPr>
          <a:lstStyle>
            <a:lvl1pPr marL="0" indent="0">
              <a:buNone/>
              <a:defRPr sz="1000"/>
            </a:lvl1pPr>
          </a:lstStyle>
          <a:p>
            <a:r>
              <a:rPr lang="en-US" dirty="0"/>
              <a:t>icon</a:t>
            </a:r>
          </a:p>
        </p:txBody>
      </p:sp>
      <p:sp>
        <p:nvSpPr>
          <p:cNvPr id="19" name="Oval 18">
            <a:extLst>
              <a:ext uri="{FF2B5EF4-FFF2-40B4-BE49-F238E27FC236}">
                <a16:creationId xmlns:a16="http://schemas.microsoft.com/office/drawing/2014/main" id="{09700F0D-2312-6DDF-697A-09FC9F6DBECF}"/>
              </a:ext>
            </a:extLst>
          </p:cNvPr>
          <p:cNvSpPr/>
          <p:nvPr userDrawn="1"/>
        </p:nvSpPr>
        <p:spPr>
          <a:xfrm>
            <a:off x="4848726" y="3727033"/>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7">
            <a:extLst>
              <a:ext uri="{FF2B5EF4-FFF2-40B4-BE49-F238E27FC236}">
                <a16:creationId xmlns:a16="http://schemas.microsoft.com/office/drawing/2014/main" id="{C18CC1D8-DFC5-D4E0-A938-1D54588925B6}"/>
              </a:ext>
            </a:extLst>
          </p:cNvPr>
          <p:cNvSpPr>
            <a:spLocks noGrp="1"/>
          </p:cNvSpPr>
          <p:nvPr>
            <p:ph type="pic" sz="quarter" idx="31" hasCustomPrompt="1"/>
          </p:nvPr>
        </p:nvSpPr>
        <p:spPr>
          <a:xfrm>
            <a:off x="4983263" y="3861570"/>
            <a:ext cx="556426" cy="556426"/>
          </a:xfrm>
        </p:spPr>
        <p:txBody>
          <a:bodyPr>
            <a:normAutofit/>
          </a:bodyPr>
          <a:lstStyle>
            <a:lvl1pPr marL="0" indent="0">
              <a:buNone/>
              <a:defRPr sz="1000"/>
            </a:lvl1pPr>
          </a:lstStyle>
          <a:p>
            <a:r>
              <a:rPr lang="en-US" dirty="0"/>
              <a:t>icon</a:t>
            </a:r>
          </a:p>
        </p:txBody>
      </p:sp>
      <p:sp>
        <p:nvSpPr>
          <p:cNvPr id="6" name="Footer Placeholder 18">
            <a:extLst>
              <a:ext uri="{FF2B5EF4-FFF2-40B4-BE49-F238E27FC236}">
                <a16:creationId xmlns:a16="http://schemas.microsoft.com/office/drawing/2014/main" id="{97BB366B-6F0C-D711-A403-BE570689E510}"/>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7" name="Slide Number Placeholder 19">
            <a:extLst>
              <a:ext uri="{FF2B5EF4-FFF2-40B4-BE49-F238E27FC236}">
                <a16:creationId xmlns:a16="http://schemas.microsoft.com/office/drawing/2014/main" id="{44378C01-099C-92CD-B211-197E0FDB7459}"/>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917006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Icons Slide – Yellow">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3DCF62-C236-E423-149F-D83CEC9754B8}"/>
              </a:ext>
            </a:extLst>
          </p:cNvPr>
          <p:cNvSpPr/>
          <p:nvPr userDrawn="1"/>
        </p:nvSpPr>
        <p:spPr>
          <a:xfrm>
            <a:off x="3850105" y="-28650"/>
            <a:ext cx="5293895" cy="5201026"/>
          </a:xfrm>
          <a:custGeom>
            <a:avLst/>
            <a:gdLst>
              <a:gd name="connsiteX0" fmla="*/ 0 w 5255394"/>
              <a:gd name="connsiteY0" fmla="*/ 0 h 5143500"/>
              <a:gd name="connsiteX1" fmla="*/ 5255394 w 5255394"/>
              <a:gd name="connsiteY1" fmla="*/ 0 h 5143500"/>
              <a:gd name="connsiteX2" fmla="*/ 5255394 w 5255394"/>
              <a:gd name="connsiteY2" fmla="*/ 5143500 h 5143500"/>
              <a:gd name="connsiteX3" fmla="*/ 0 w 5255394"/>
              <a:gd name="connsiteY3" fmla="*/ 5143500 h 5143500"/>
              <a:gd name="connsiteX4" fmla="*/ 0 w 5255394"/>
              <a:gd name="connsiteY4" fmla="*/ 0 h 5143500"/>
              <a:gd name="connsiteX0" fmla="*/ 0 w 5255394"/>
              <a:gd name="connsiteY0" fmla="*/ 0 h 5153125"/>
              <a:gd name="connsiteX1" fmla="*/ 5255394 w 5255394"/>
              <a:gd name="connsiteY1" fmla="*/ 0 h 5153125"/>
              <a:gd name="connsiteX2" fmla="*/ 5255394 w 5255394"/>
              <a:gd name="connsiteY2" fmla="*/ 5143500 h 5153125"/>
              <a:gd name="connsiteX3" fmla="*/ 943276 w 5255394"/>
              <a:gd name="connsiteY3" fmla="*/ 5153125 h 5153125"/>
              <a:gd name="connsiteX4" fmla="*/ 0 w 5255394"/>
              <a:gd name="connsiteY4" fmla="*/ 0 h 5153125"/>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118604 w 4844609"/>
              <a:gd name="connsiteY0" fmla="*/ 0 h 5162750"/>
              <a:gd name="connsiteX1" fmla="*/ 4844609 w 4844609"/>
              <a:gd name="connsiteY1" fmla="*/ 0 h 5162750"/>
              <a:gd name="connsiteX2" fmla="*/ 4844609 w 4844609"/>
              <a:gd name="connsiteY2" fmla="*/ 5143500 h 5162750"/>
              <a:gd name="connsiteX3" fmla="*/ 339985 w 4844609"/>
              <a:gd name="connsiteY3" fmla="*/ 5162750 h 5162750"/>
              <a:gd name="connsiteX4" fmla="*/ 118604 w 4844609"/>
              <a:gd name="connsiteY4" fmla="*/ 0 h 5162750"/>
              <a:gd name="connsiteX0" fmla="*/ 0 w 5111015"/>
              <a:gd name="connsiteY0" fmla="*/ 9625 h 5162750"/>
              <a:gd name="connsiteX1" fmla="*/ 5111015 w 5111015"/>
              <a:gd name="connsiteY1" fmla="*/ 0 h 5162750"/>
              <a:gd name="connsiteX2" fmla="*/ 5111015 w 5111015"/>
              <a:gd name="connsiteY2" fmla="*/ 5143500 h 5162750"/>
              <a:gd name="connsiteX3" fmla="*/ 606391 w 5111015"/>
              <a:gd name="connsiteY3" fmla="*/ 5162750 h 5162750"/>
              <a:gd name="connsiteX4" fmla="*/ 0 w 5111015"/>
              <a:gd name="connsiteY4" fmla="*/ 9625 h 5162750"/>
              <a:gd name="connsiteX0" fmla="*/ 153306 w 5264321"/>
              <a:gd name="connsiteY0" fmla="*/ 9625 h 5162750"/>
              <a:gd name="connsiteX1" fmla="*/ 5264321 w 5264321"/>
              <a:gd name="connsiteY1" fmla="*/ 0 h 5162750"/>
              <a:gd name="connsiteX2" fmla="*/ 5264321 w 5264321"/>
              <a:gd name="connsiteY2" fmla="*/ 5143500 h 5162750"/>
              <a:gd name="connsiteX3" fmla="*/ 759697 w 5264321"/>
              <a:gd name="connsiteY3" fmla="*/ 5162750 h 5162750"/>
              <a:gd name="connsiteX4" fmla="*/ 153306 w 5264321"/>
              <a:gd name="connsiteY4" fmla="*/ 9625 h 5162750"/>
              <a:gd name="connsiteX0" fmla="*/ 144502 w 5294018"/>
              <a:gd name="connsiteY0" fmla="*/ 9625 h 5162750"/>
              <a:gd name="connsiteX1" fmla="*/ 5294018 w 5294018"/>
              <a:gd name="connsiteY1" fmla="*/ 0 h 5162750"/>
              <a:gd name="connsiteX2" fmla="*/ 5294018 w 5294018"/>
              <a:gd name="connsiteY2" fmla="*/ 5143500 h 5162750"/>
              <a:gd name="connsiteX3" fmla="*/ 789394 w 5294018"/>
              <a:gd name="connsiteY3" fmla="*/ 5162750 h 5162750"/>
              <a:gd name="connsiteX4" fmla="*/ 144502 w 5294018"/>
              <a:gd name="connsiteY4" fmla="*/ 9625 h 5162750"/>
              <a:gd name="connsiteX0" fmla="*/ 85168 w 5234684"/>
              <a:gd name="connsiteY0" fmla="*/ 9625 h 5162750"/>
              <a:gd name="connsiteX1" fmla="*/ 5234684 w 5234684"/>
              <a:gd name="connsiteY1" fmla="*/ 0 h 5162750"/>
              <a:gd name="connsiteX2" fmla="*/ 5234684 w 5234684"/>
              <a:gd name="connsiteY2" fmla="*/ 5143500 h 5162750"/>
              <a:gd name="connsiteX3" fmla="*/ 730060 w 5234684"/>
              <a:gd name="connsiteY3" fmla="*/ 5162750 h 5162750"/>
              <a:gd name="connsiteX4" fmla="*/ 85168 w 5234684"/>
              <a:gd name="connsiteY4" fmla="*/ 9625 h 5162750"/>
              <a:gd name="connsiteX0" fmla="*/ 114790 w 5264306"/>
              <a:gd name="connsiteY0" fmla="*/ 9625 h 5162750"/>
              <a:gd name="connsiteX1" fmla="*/ 5264306 w 5264306"/>
              <a:gd name="connsiteY1" fmla="*/ 0 h 5162750"/>
              <a:gd name="connsiteX2" fmla="*/ 5264306 w 5264306"/>
              <a:gd name="connsiteY2" fmla="*/ 5143500 h 5162750"/>
              <a:gd name="connsiteX3" fmla="*/ 759682 w 5264306"/>
              <a:gd name="connsiteY3" fmla="*/ 5162750 h 5162750"/>
              <a:gd name="connsiteX4" fmla="*/ 114790 w 5264306"/>
              <a:gd name="connsiteY4" fmla="*/ 9625 h 5162750"/>
              <a:gd name="connsiteX0" fmla="*/ 143530 w 5177543"/>
              <a:gd name="connsiteY0" fmla="*/ 9625 h 5162750"/>
              <a:gd name="connsiteX1" fmla="*/ 5177543 w 5177543"/>
              <a:gd name="connsiteY1" fmla="*/ 0 h 5162750"/>
              <a:gd name="connsiteX2" fmla="*/ 5177543 w 5177543"/>
              <a:gd name="connsiteY2" fmla="*/ 5143500 h 5162750"/>
              <a:gd name="connsiteX3" fmla="*/ 672919 w 5177543"/>
              <a:gd name="connsiteY3" fmla="*/ 5162750 h 5162750"/>
              <a:gd name="connsiteX4" fmla="*/ 143530 w 5177543"/>
              <a:gd name="connsiteY4" fmla="*/ 9625 h 5162750"/>
              <a:gd name="connsiteX0" fmla="*/ 116864 w 5256755"/>
              <a:gd name="connsiteY0" fmla="*/ 9625 h 5162750"/>
              <a:gd name="connsiteX1" fmla="*/ 5256755 w 5256755"/>
              <a:gd name="connsiteY1" fmla="*/ 0 h 5162750"/>
              <a:gd name="connsiteX2" fmla="*/ 5256755 w 5256755"/>
              <a:gd name="connsiteY2" fmla="*/ 5143500 h 5162750"/>
              <a:gd name="connsiteX3" fmla="*/ 752131 w 5256755"/>
              <a:gd name="connsiteY3" fmla="*/ 5162750 h 5162750"/>
              <a:gd name="connsiteX4" fmla="*/ 116864 w 5256755"/>
              <a:gd name="connsiteY4" fmla="*/ 9625 h 5162750"/>
              <a:gd name="connsiteX0" fmla="*/ 115045 w 5254936"/>
              <a:gd name="connsiteY0" fmla="*/ 9625 h 5162750"/>
              <a:gd name="connsiteX1" fmla="*/ 5254936 w 5254936"/>
              <a:gd name="connsiteY1" fmla="*/ 0 h 5162750"/>
              <a:gd name="connsiteX2" fmla="*/ 5254936 w 5254936"/>
              <a:gd name="connsiteY2" fmla="*/ 5143500 h 5162750"/>
              <a:gd name="connsiteX3" fmla="*/ 750312 w 5254936"/>
              <a:gd name="connsiteY3" fmla="*/ 5162750 h 5162750"/>
              <a:gd name="connsiteX4" fmla="*/ 115045 w 5254936"/>
              <a:gd name="connsiteY4" fmla="*/ 9625 h 516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4936" h="5162750">
                <a:moveTo>
                  <a:pt x="115045" y="9625"/>
                </a:moveTo>
                <a:lnTo>
                  <a:pt x="5254936" y="0"/>
                </a:lnTo>
                <a:lnTo>
                  <a:pt x="5254936" y="5143500"/>
                </a:lnTo>
                <a:lnTo>
                  <a:pt x="750312" y="5162750"/>
                </a:lnTo>
                <a:cubicBezTo>
                  <a:pt x="-459" y="3653589"/>
                  <a:pt x="-135211" y="1643914"/>
                  <a:pt x="115045" y="9625"/>
                </a:cubicBezTo>
                <a:close/>
              </a:path>
            </a:pathLst>
          </a:custGeom>
          <a:solidFill>
            <a:srgbClr val="FFD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3EA338E-BF00-02FD-0790-1143D37A51C1}"/>
              </a:ext>
            </a:extLst>
          </p:cNvPr>
          <p:cNvSpPr/>
          <p:nvPr userDrawn="1"/>
        </p:nvSpPr>
        <p:spPr>
          <a:xfrm>
            <a:off x="4848726" y="457435"/>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23C7F9-5234-0805-F53A-F2BAEB0DB943}"/>
              </a:ext>
            </a:extLst>
          </p:cNvPr>
          <p:cNvSpPr>
            <a:spLocks noGrp="1"/>
          </p:cNvSpPr>
          <p:nvPr>
            <p:ph type="title"/>
          </p:nvPr>
        </p:nvSpPr>
        <p:spPr>
          <a:xfrm>
            <a:off x="628650" y="683746"/>
            <a:ext cx="2838450" cy="1295400"/>
          </a:xfrm>
        </p:spPr>
        <p:txBody>
          <a:bodyPr lIns="0" tIns="0" rIns="0" bIns="0" anchor="b" anchorCtr="0">
            <a:noAutofit/>
          </a:bodyPr>
          <a:lstStyle>
            <a:lvl1pPr>
              <a:defRPr sz="2200" b="1" spc="-100" baseline="0"/>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A43EF053-76BB-0BC5-7AFF-7C4C3F2EA117}"/>
              </a:ext>
            </a:extLst>
          </p:cNvPr>
          <p:cNvSpPr>
            <a:spLocks noGrp="1"/>
          </p:cNvSpPr>
          <p:nvPr>
            <p:ph type="body" sz="quarter" idx="13" hasCustomPrompt="1"/>
          </p:nvPr>
        </p:nvSpPr>
        <p:spPr>
          <a:xfrm>
            <a:off x="628650" y="2144246"/>
            <a:ext cx="2838450" cy="1665754"/>
          </a:xfrm>
        </p:spPr>
        <p:txBody>
          <a:bodyPr lIns="0" tIns="0" rIns="0" bIns="0">
            <a:noAutofit/>
          </a:bodyPr>
          <a:lstStyle>
            <a:lvl1pPr marL="0" indent="0">
              <a:lnSpc>
                <a:spcPct val="100000"/>
              </a:lnSpc>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2" name="Text Placeholder 11">
            <a:extLst>
              <a:ext uri="{FF2B5EF4-FFF2-40B4-BE49-F238E27FC236}">
                <a16:creationId xmlns:a16="http://schemas.microsoft.com/office/drawing/2014/main" id="{1EDA3647-E51C-AEDD-86F1-E5F4228B39DD}"/>
              </a:ext>
            </a:extLst>
          </p:cNvPr>
          <p:cNvSpPr>
            <a:spLocks noGrp="1"/>
          </p:cNvSpPr>
          <p:nvPr>
            <p:ph type="body" sz="quarter" idx="14" hasCustomPrompt="1"/>
          </p:nvPr>
        </p:nvSpPr>
        <p:spPr>
          <a:xfrm>
            <a:off x="5775826" y="545717"/>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15" name="Text Placeholder 14">
            <a:extLst>
              <a:ext uri="{FF2B5EF4-FFF2-40B4-BE49-F238E27FC236}">
                <a16:creationId xmlns:a16="http://schemas.microsoft.com/office/drawing/2014/main" id="{5A8ECDD3-B634-135F-5046-B27E03B839EC}"/>
              </a:ext>
            </a:extLst>
          </p:cNvPr>
          <p:cNvSpPr>
            <a:spLocks noGrp="1"/>
          </p:cNvSpPr>
          <p:nvPr>
            <p:ph type="body" sz="quarter" idx="15" hasCustomPrompt="1"/>
          </p:nvPr>
        </p:nvSpPr>
        <p:spPr>
          <a:xfrm>
            <a:off x="5775826" y="840422"/>
            <a:ext cx="2730500" cy="392113"/>
          </a:xfrm>
        </p:spPr>
        <p:txBody>
          <a:bodyPr lIns="0" tIns="0" rIns="0" bIns="0">
            <a:noAutofit/>
          </a:bodyPr>
          <a:lstStyle>
            <a:lvl1pPr marL="0" indent="0">
              <a:buNone/>
              <a:defRPr sz="1200"/>
            </a:lvl1pPr>
          </a:lstStyle>
          <a:p>
            <a:pPr lvl="0"/>
            <a:r>
              <a:rPr lang="en-US" dirty="0"/>
              <a:t>Body text</a:t>
            </a:r>
          </a:p>
        </p:txBody>
      </p:sp>
      <p:sp>
        <p:nvSpPr>
          <p:cNvPr id="18" name="Picture Placeholder 17">
            <a:extLst>
              <a:ext uri="{FF2B5EF4-FFF2-40B4-BE49-F238E27FC236}">
                <a16:creationId xmlns:a16="http://schemas.microsoft.com/office/drawing/2014/main" id="{547FB687-735B-5256-7725-1738C6741CA1}"/>
              </a:ext>
            </a:extLst>
          </p:cNvPr>
          <p:cNvSpPr>
            <a:spLocks noGrp="1"/>
          </p:cNvSpPr>
          <p:nvPr>
            <p:ph type="pic" sz="quarter" idx="16" hasCustomPrompt="1"/>
          </p:nvPr>
        </p:nvSpPr>
        <p:spPr>
          <a:xfrm>
            <a:off x="4983263" y="591972"/>
            <a:ext cx="556426" cy="556426"/>
          </a:xfrm>
        </p:spPr>
        <p:txBody>
          <a:bodyPr>
            <a:normAutofit/>
          </a:bodyPr>
          <a:lstStyle>
            <a:lvl1pPr marL="0" indent="0">
              <a:buNone/>
              <a:defRPr sz="1000"/>
            </a:lvl1pPr>
          </a:lstStyle>
          <a:p>
            <a:r>
              <a:rPr lang="en-US" dirty="0"/>
              <a:t>icon</a:t>
            </a:r>
          </a:p>
        </p:txBody>
      </p:sp>
      <p:sp>
        <p:nvSpPr>
          <p:cNvPr id="23" name="Text Placeholder 11">
            <a:extLst>
              <a:ext uri="{FF2B5EF4-FFF2-40B4-BE49-F238E27FC236}">
                <a16:creationId xmlns:a16="http://schemas.microsoft.com/office/drawing/2014/main" id="{FD82426B-626B-7F09-B6F5-71C3242E6FF8}"/>
              </a:ext>
            </a:extLst>
          </p:cNvPr>
          <p:cNvSpPr>
            <a:spLocks noGrp="1"/>
          </p:cNvSpPr>
          <p:nvPr>
            <p:ph type="body" sz="quarter" idx="18" hasCustomPrompt="1"/>
          </p:nvPr>
        </p:nvSpPr>
        <p:spPr>
          <a:xfrm>
            <a:off x="5775826" y="1611883"/>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24" name="Text Placeholder 14">
            <a:extLst>
              <a:ext uri="{FF2B5EF4-FFF2-40B4-BE49-F238E27FC236}">
                <a16:creationId xmlns:a16="http://schemas.microsoft.com/office/drawing/2014/main" id="{91FF2638-C600-4FB8-E877-6DF0FC60FBF2}"/>
              </a:ext>
            </a:extLst>
          </p:cNvPr>
          <p:cNvSpPr>
            <a:spLocks noGrp="1"/>
          </p:cNvSpPr>
          <p:nvPr>
            <p:ph type="body" sz="quarter" idx="19" hasCustomPrompt="1"/>
          </p:nvPr>
        </p:nvSpPr>
        <p:spPr>
          <a:xfrm>
            <a:off x="5775826" y="1906588"/>
            <a:ext cx="2730500" cy="392113"/>
          </a:xfrm>
        </p:spPr>
        <p:txBody>
          <a:bodyPr lIns="0" tIns="0" rIns="0" bIns="0">
            <a:noAutofit/>
          </a:bodyPr>
          <a:lstStyle>
            <a:lvl1pPr marL="0" indent="0">
              <a:buNone/>
              <a:defRPr sz="1200"/>
            </a:lvl1pPr>
          </a:lstStyle>
          <a:p>
            <a:pPr lvl="0"/>
            <a:r>
              <a:rPr lang="en-US" dirty="0"/>
              <a:t>Body text</a:t>
            </a:r>
          </a:p>
        </p:txBody>
      </p:sp>
      <p:sp>
        <p:nvSpPr>
          <p:cNvPr id="26" name="Text Placeholder 11">
            <a:extLst>
              <a:ext uri="{FF2B5EF4-FFF2-40B4-BE49-F238E27FC236}">
                <a16:creationId xmlns:a16="http://schemas.microsoft.com/office/drawing/2014/main" id="{ADF5E862-8B0F-B830-29FF-818FC3EF1E21}"/>
              </a:ext>
            </a:extLst>
          </p:cNvPr>
          <p:cNvSpPr>
            <a:spLocks noGrp="1"/>
          </p:cNvSpPr>
          <p:nvPr>
            <p:ph type="body" sz="quarter" idx="21" hasCustomPrompt="1"/>
          </p:nvPr>
        </p:nvSpPr>
        <p:spPr>
          <a:xfrm>
            <a:off x="5775826" y="2712375"/>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27" name="Text Placeholder 14">
            <a:extLst>
              <a:ext uri="{FF2B5EF4-FFF2-40B4-BE49-F238E27FC236}">
                <a16:creationId xmlns:a16="http://schemas.microsoft.com/office/drawing/2014/main" id="{E930959C-A88E-1E63-DFD0-6020134B4D69}"/>
              </a:ext>
            </a:extLst>
          </p:cNvPr>
          <p:cNvSpPr>
            <a:spLocks noGrp="1"/>
          </p:cNvSpPr>
          <p:nvPr>
            <p:ph type="body" sz="quarter" idx="22" hasCustomPrompt="1"/>
          </p:nvPr>
        </p:nvSpPr>
        <p:spPr>
          <a:xfrm>
            <a:off x="5775826" y="3007080"/>
            <a:ext cx="2730500" cy="392113"/>
          </a:xfrm>
        </p:spPr>
        <p:txBody>
          <a:bodyPr lIns="0" tIns="0" rIns="0" bIns="0">
            <a:noAutofit/>
          </a:bodyPr>
          <a:lstStyle>
            <a:lvl1pPr marL="0" indent="0">
              <a:buNone/>
              <a:defRPr sz="1200"/>
            </a:lvl1pPr>
          </a:lstStyle>
          <a:p>
            <a:pPr lvl="0"/>
            <a:r>
              <a:rPr lang="en-US" dirty="0"/>
              <a:t>Body text</a:t>
            </a:r>
          </a:p>
        </p:txBody>
      </p:sp>
      <p:sp>
        <p:nvSpPr>
          <p:cNvPr id="29" name="Text Placeholder 11">
            <a:extLst>
              <a:ext uri="{FF2B5EF4-FFF2-40B4-BE49-F238E27FC236}">
                <a16:creationId xmlns:a16="http://schemas.microsoft.com/office/drawing/2014/main" id="{EB0A8D47-DE10-F2C4-5A83-19FE1F5CC6C1}"/>
              </a:ext>
            </a:extLst>
          </p:cNvPr>
          <p:cNvSpPr>
            <a:spLocks noGrp="1"/>
          </p:cNvSpPr>
          <p:nvPr>
            <p:ph type="body" sz="quarter" idx="24" hasCustomPrompt="1"/>
          </p:nvPr>
        </p:nvSpPr>
        <p:spPr>
          <a:xfrm>
            <a:off x="5775826" y="3809382"/>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30" name="Text Placeholder 14">
            <a:extLst>
              <a:ext uri="{FF2B5EF4-FFF2-40B4-BE49-F238E27FC236}">
                <a16:creationId xmlns:a16="http://schemas.microsoft.com/office/drawing/2014/main" id="{4AAECF51-C2C1-FF00-5ABF-A337AB2E0DC7}"/>
              </a:ext>
            </a:extLst>
          </p:cNvPr>
          <p:cNvSpPr>
            <a:spLocks noGrp="1"/>
          </p:cNvSpPr>
          <p:nvPr>
            <p:ph type="body" sz="quarter" idx="25" hasCustomPrompt="1"/>
          </p:nvPr>
        </p:nvSpPr>
        <p:spPr>
          <a:xfrm>
            <a:off x="5775826" y="4104087"/>
            <a:ext cx="2730500" cy="392113"/>
          </a:xfrm>
        </p:spPr>
        <p:txBody>
          <a:bodyPr lIns="0" tIns="0" rIns="0" bIns="0">
            <a:noAutofit/>
          </a:bodyPr>
          <a:lstStyle>
            <a:lvl1pPr marL="0" indent="0">
              <a:buNone/>
              <a:defRPr sz="1200"/>
            </a:lvl1pPr>
          </a:lstStyle>
          <a:p>
            <a:pPr lvl="0"/>
            <a:r>
              <a:rPr lang="en-US" dirty="0"/>
              <a:t>Body text</a:t>
            </a:r>
          </a:p>
        </p:txBody>
      </p:sp>
      <p:sp>
        <p:nvSpPr>
          <p:cNvPr id="4" name="Oval 3">
            <a:extLst>
              <a:ext uri="{FF2B5EF4-FFF2-40B4-BE49-F238E27FC236}">
                <a16:creationId xmlns:a16="http://schemas.microsoft.com/office/drawing/2014/main" id="{A58EF01F-4CB1-54E6-E15E-1F7C472B1D4F}"/>
              </a:ext>
            </a:extLst>
          </p:cNvPr>
          <p:cNvSpPr/>
          <p:nvPr userDrawn="1"/>
        </p:nvSpPr>
        <p:spPr>
          <a:xfrm>
            <a:off x="4848726" y="1547301"/>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7">
            <a:extLst>
              <a:ext uri="{FF2B5EF4-FFF2-40B4-BE49-F238E27FC236}">
                <a16:creationId xmlns:a16="http://schemas.microsoft.com/office/drawing/2014/main" id="{B549FABF-F401-0D12-D1E5-F1AAFF1530B4}"/>
              </a:ext>
            </a:extLst>
          </p:cNvPr>
          <p:cNvSpPr>
            <a:spLocks noGrp="1"/>
          </p:cNvSpPr>
          <p:nvPr>
            <p:ph type="pic" sz="quarter" idx="29" hasCustomPrompt="1"/>
          </p:nvPr>
        </p:nvSpPr>
        <p:spPr>
          <a:xfrm>
            <a:off x="4983263" y="1681838"/>
            <a:ext cx="556426" cy="556426"/>
          </a:xfrm>
        </p:spPr>
        <p:txBody>
          <a:bodyPr>
            <a:normAutofit/>
          </a:bodyPr>
          <a:lstStyle>
            <a:lvl1pPr marL="0" indent="0">
              <a:buNone/>
              <a:defRPr sz="1000"/>
            </a:lvl1pPr>
          </a:lstStyle>
          <a:p>
            <a:r>
              <a:rPr lang="en-US" dirty="0"/>
              <a:t>icon</a:t>
            </a:r>
          </a:p>
        </p:txBody>
      </p:sp>
      <p:sp>
        <p:nvSpPr>
          <p:cNvPr id="16" name="Oval 15">
            <a:extLst>
              <a:ext uri="{FF2B5EF4-FFF2-40B4-BE49-F238E27FC236}">
                <a16:creationId xmlns:a16="http://schemas.microsoft.com/office/drawing/2014/main" id="{0A2EC7A4-AE8D-CDE7-1556-9330C7851573}"/>
              </a:ext>
            </a:extLst>
          </p:cNvPr>
          <p:cNvSpPr/>
          <p:nvPr userDrawn="1"/>
        </p:nvSpPr>
        <p:spPr>
          <a:xfrm>
            <a:off x="4848726" y="2637167"/>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7">
            <a:extLst>
              <a:ext uri="{FF2B5EF4-FFF2-40B4-BE49-F238E27FC236}">
                <a16:creationId xmlns:a16="http://schemas.microsoft.com/office/drawing/2014/main" id="{3B667783-E48A-63B7-3A9C-AF98B0C3937D}"/>
              </a:ext>
            </a:extLst>
          </p:cNvPr>
          <p:cNvSpPr>
            <a:spLocks noGrp="1"/>
          </p:cNvSpPr>
          <p:nvPr>
            <p:ph type="pic" sz="quarter" idx="30" hasCustomPrompt="1"/>
          </p:nvPr>
        </p:nvSpPr>
        <p:spPr>
          <a:xfrm>
            <a:off x="4983263" y="2771704"/>
            <a:ext cx="556426" cy="556426"/>
          </a:xfrm>
        </p:spPr>
        <p:txBody>
          <a:bodyPr>
            <a:normAutofit/>
          </a:bodyPr>
          <a:lstStyle>
            <a:lvl1pPr marL="0" indent="0">
              <a:buNone/>
              <a:defRPr sz="1000"/>
            </a:lvl1pPr>
          </a:lstStyle>
          <a:p>
            <a:r>
              <a:rPr lang="en-US" dirty="0"/>
              <a:t>icon</a:t>
            </a:r>
          </a:p>
        </p:txBody>
      </p:sp>
      <p:sp>
        <p:nvSpPr>
          <p:cNvPr id="19" name="Oval 18">
            <a:extLst>
              <a:ext uri="{FF2B5EF4-FFF2-40B4-BE49-F238E27FC236}">
                <a16:creationId xmlns:a16="http://schemas.microsoft.com/office/drawing/2014/main" id="{09700F0D-2312-6DDF-697A-09FC9F6DBECF}"/>
              </a:ext>
            </a:extLst>
          </p:cNvPr>
          <p:cNvSpPr/>
          <p:nvPr userDrawn="1"/>
        </p:nvSpPr>
        <p:spPr>
          <a:xfrm>
            <a:off x="4848726" y="3727033"/>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7">
            <a:extLst>
              <a:ext uri="{FF2B5EF4-FFF2-40B4-BE49-F238E27FC236}">
                <a16:creationId xmlns:a16="http://schemas.microsoft.com/office/drawing/2014/main" id="{C18CC1D8-DFC5-D4E0-A938-1D54588925B6}"/>
              </a:ext>
            </a:extLst>
          </p:cNvPr>
          <p:cNvSpPr>
            <a:spLocks noGrp="1"/>
          </p:cNvSpPr>
          <p:nvPr>
            <p:ph type="pic" sz="quarter" idx="31" hasCustomPrompt="1"/>
          </p:nvPr>
        </p:nvSpPr>
        <p:spPr>
          <a:xfrm>
            <a:off x="4983263" y="3861570"/>
            <a:ext cx="556426" cy="556426"/>
          </a:xfrm>
        </p:spPr>
        <p:txBody>
          <a:bodyPr>
            <a:normAutofit/>
          </a:bodyPr>
          <a:lstStyle>
            <a:lvl1pPr marL="0" indent="0">
              <a:buNone/>
              <a:defRPr sz="1000"/>
            </a:lvl1pPr>
          </a:lstStyle>
          <a:p>
            <a:r>
              <a:rPr lang="en-US" dirty="0"/>
              <a:t>icon</a:t>
            </a:r>
          </a:p>
        </p:txBody>
      </p:sp>
      <p:sp>
        <p:nvSpPr>
          <p:cNvPr id="6" name="Footer Placeholder 18">
            <a:extLst>
              <a:ext uri="{FF2B5EF4-FFF2-40B4-BE49-F238E27FC236}">
                <a16:creationId xmlns:a16="http://schemas.microsoft.com/office/drawing/2014/main" id="{4A8A9598-12F5-A875-B0C6-15E38DCCBF30}"/>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7" name="Slide Number Placeholder 19">
            <a:extLst>
              <a:ext uri="{FF2B5EF4-FFF2-40B4-BE49-F238E27FC236}">
                <a16:creationId xmlns:a16="http://schemas.microsoft.com/office/drawing/2014/main" id="{4A23DFEC-0226-25FB-CFEE-25B24FB603B5}"/>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588524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Icons Slide – Green">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B47841D7-A267-F546-F053-5801BEB37AEE}"/>
              </a:ext>
            </a:extLst>
          </p:cNvPr>
          <p:cNvSpPr/>
          <p:nvPr userDrawn="1"/>
        </p:nvSpPr>
        <p:spPr>
          <a:xfrm>
            <a:off x="3850105" y="-28763"/>
            <a:ext cx="5293895" cy="5201026"/>
          </a:xfrm>
          <a:custGeom>
            <a:avLst/>
            <a:gdLst>
              <a:gd name="connsiteX0" fmla="*/ 0 w 5255394"/>
              <a:gd name="connsiteY0" fmla="*/ 0 h 5143500"/>
              <a:gd name="connsiteX1" fmla="*/ 5255394 w 5255394"/>
              <a:gd name="connsiteY1" fmla="*/ 0 h 5143500"/>
              <a:gd name="connsiteX2" fmla="*/ 5255394 w 5255394"/>
              <a:gd name="connsiteY2" fmla="*/ 5143500 h 5143500"/>
              <a:gd name="connsiteX3" fmla="*/ 0 w 5255394"/>
              <a:gd name="connsiteY3" fmla="*/ 5143500 h 5143500"/>
              <a:gd name="connsiteX4" fmla="*/ 0 w 5255394"/>
              <a:gd name="connsiteY4" fmla="*/ 0 h 5143500"/>
              <a:gd name="connsiteX0" fmla="*/ 0 w 5255394"/>
              <a:gd name="connsiteY0" fmla="*/ 0 h 5153125"/>
              <a:gd name="connsiteX1" fmla="*/ 5255394 w 5255394"/>
              <a:gd name="connsiteY1" fmla="*/ 0 h 5153125"/>
              <a:gd name="connsiteX2" fmla="*/ 5255394 w 5255394"/>
              <a:gd name="connsiteY2" fmla="*/ 5143500 h 5153125"/>
              <a:gd name="connsiteX3" fmla="*/ 943276 w 5255394"/>
              <a:gd name="connsiteY3" fmla="*/ 5153125 h 5153125"/>
              <a:gd name="connsiteX4" fmla="*/ 0 w 5255394"/>
              <a:gd name="connsiteY4" fmla="*/ 0 h 5153125"/>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118604 w 4844609"/>
              <a:gd name="connsiteY0" fmla="*/ 0 h 5162750"/>
              <a:gd name="connsiteX1" fmla="*/ 4844609 w 4844609"/>
              <a:gd name="connsiteY1" fmla="*/ 0 h 5162750"/>
              <a:gd name="connsiteX2" fmla="*/ 4844609 w 4844609"/>
              <a:gd name="connsiteY2" fmla="*/ 5143500 h 5162750"/>
              <a:gd name="connsiteX3" fmla="*/ 339985 w 4844609"/>
              <a:gd name="connsiteY3" fmla="*/ 5162750 h 5162750"/>
              <a:gd name="connsiteX4" fmla="*/ 118604 w 4844609"/>
              <a:gd name="connsiteY4" fmla="*/ 0 h 5162750"/>
              <a:gd name="connsiteX0" fmla="*/ 0 w 5111015"/>
              <a:gd name="connsiteY0" fmla="*/ 9625 h 5162750"/>
              <a:gd name="connsiteX1" fmla="*/ 5111015 w 5111015"/>
              <a:gd name="connsiteY1" fmla="*/ 0 h 5162750"/>
              <a:gd name="connsiteX2" fmla="*/ 5111015 w 5111015"/>
              <a:gd name="connsiteY2" fmla="*/ 5143500 h 5162750"/>
              <a:gd name="connsiteX3" fmla="*/ 606391 w 5111015"/>
              <a:gd name="connsiteY3" fmla="*/ 5162750 h 5162750"/>
              <a:gd name="connsiteX4" fmla="*/ 0 w 5111015"/>
              <a:gd name="connsiteY4" fmla="*/ 9625 h 5162750"/>
              <a:gd name="connsiteX0" fmla="*/ 153306 w 5264321"/>
              <a:gd name="connsiteY0" fmla="*/ 9625 h 5162750"/>
              <a:gd name="connsiteX1" fmla="*/ 5264321 w 5264321"/>
              <a:gd name="connsiteY1" fmla="*/ 0 h 5162750"/>
              <a:gd name="connsiteX2" fmla="*/ 5264321 w 5264321"/>
              <a:gd name="connsiteY2" fmla="*/ 5143500 h 5162750"/>
              <a:gd name="connsiteX3" fmla="*/ 759697 w 5264321"/>
              <a:gd name="connsiteY3" fmla="*/ 5162750 h 5162750"/>
              <a:gd name="connsiteX4" fmla="*/ 153306 w 5264321"/>
              <a:gd name="connsiteY4" fmla="*/ 9625 h 5162750"/>
              <a:gd name="connsiteX0" fmla="*/ 144502 w 5294018"/>
              <a:gd name="connsiteY0" fmla="*/ 9625 h 5162750"/>
              <a:gd name="connsiteX1" fmla="*/ 5294018 w 5294018"/>
              <a:gd name="connsiteY1" fmla="*/ 0 h 5162750"/>
              <a:gd name="connsiteX2" fmla="*/ 5294018 w 5294018"/>
              <a:gd name="connsiteY2" fmla="*/ 5143500 h 5162750"/>
              <a:gd name="connsiteX3" fmla="*/ 789394 w 5294018"/>
              <a:gd name="connsiteY3" fmla="*/ 5162750 h 5162750"/>
              <a:gd name="connsiteX4" fmla="*/ 144502 w 5294018"/>
              <a:gd name="connsiteY4" fmla="*/ 9625 h 5162750"/>
              <a:gd name="connsiteX0" fmla="*/ 85168 w 5234684"/>
              <a:gd name="connsiteY0" fmla="*/ 9625 h 5162750"/>
              <a:gd name="connsiteX1" fmla="*/ 5234684 w 5234684"/>
              <a:gd name="connsiteY1" fmla="*/ 0 h 5162750"/>
              <a:gd name="connsiteX2" fmla="*/ 5234684 w 5234684"/>
              <a:gd name="connsiteY2" fmla="*/ 5143500 h 5162750"/>
              <a:gd name="connsiteX3" fmla="*/ 730060 w 5234684"/>
              <a:gd name="connsiteY3" fmla="*/ 5162750 h 5162750"/>
              <a:gd name="connsiteX4" fmla="*/ 85168 w 5234684"/>
              <a:gd name="connsiteY4" fmla="*/ 9625 h 5162750"/>
              <a:gd name="connsiteX0" fmla="*/ 114790 w 5264306"/>
              <a:gd name="connsiteY0" fmla="*/ 9625 h 5162750"/>
              <a:gd name="connsiteX1" fmla="*/ 5264306 w 5264306"/>
              <a:gd name="connsiteY1" fmla="*/ 0 h 5162750"/>
              <a:gd name="connsiteX2" fmla="*/ 5264306 w 5264306"/>
              <a:gd name="connsiteY2" fmla="*/ 5143500 h 5162750"/>
              <a:gd name="connsiteX3" fmla="*/ 759682 w 5264306"/>
              <a:gd name="connsiteY3" fmla="*/ 5162750 h 5162750"/>
              <a:gd name="connsiteX4" fmla="*/ 114790 w 5264306"/>
              <a:gd name="connsiteY4" fmla="*/ 9625 h 5162750"/>
              <a:gd name="connsiteX0" fmla="*/ 143530 w 5177543"/>
              <a:gd name="connsiteY0" fmla="*/ 9625 h 5162750"/>
              <a:gd name="connsiteX1" fmla="*/ 5177543 w 5177543"/>
              <a:gd name="connsiteY1" fmla="*/ 0 h 5162750"/>
              <a:gd name="connsiteX2" fmla="*/ 5177543 w 5177543"/>
              <a:gd name="connsiteY2" fmla="*/ 5143500 h 5162750"/>
              <a:gd name="connsiteX3" fmla="*/ 672919 w 5177543"/>
              <a:gd name="connsiteY3" fmla="*/ 5162750 h 5162750"/>
              <a:gd name="connsiteX4" fmla="*/ 143530 w 5177543"/>
              <a:gd name="connsiteY4" fmla="*/ 9625 h 5162750"/>
              <a:gd name="connsiteX0" fmla="*/ 116864 w 5256755"/>
              <a:gd name="connsiteY0" fmla="*/ 9625 h 5162750"/>
              <a:gd name="connsiteX1" fmla="*/ 5256755 w 5256755"/>
              <a:gd name="connsiteY1" fmla="*/ 0 h 5162750"/>
              <a:gd name="connsiteX2" fmla="*/ 5256755 w 5256755"/>
              <a:gd name="connsiteY2" fmla="*/ 5143500 h 5162750"/>
              <a:gd name="connsiteX3" fmla="*/ 752131 w 5256755"/>
              <a:gd name="connsiteY3" fmla="*/ 5162750 h 5162750"/>
              <a:gd name="connsiteX4" fmla="*/ 116864 w 5256755"/>
              <a:gd name="connsiteY4" fmla="*/ 9625 h 5162750"/>
              <a:gd name="connsiteX0" fmla="*/ 115045 w 5254936"/>
              <a:gd name="connsiteY0" fmla="*/ 9625 h 5162750"/>
              <a:gd name="connsiteX1" fmla="*/ 5254936 w 5254936"/>
              <a:gd name="connsiteY1" fmla="*/ 0 h 5162750"/>
              <a:gd name="connsiteX2" fmla="*/ 5254936 w 5254936"/>
              <a:gd name="connsiteY2" fmla="*/ 5143500 h 5162750"/>
              <a:gd name="connsiteX3" fmla="*/ 750312 w 5254936"/>
              <a:gd name="connsiteY3" fmla="*/ 5162750 h 5162750"/>
              <a:gd name="connsiteX4" fmla="*/ 115045 w 5254936"/>
              <a:gd name="connsiteY4" fmla="*/ 9625 h 516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4936" h="5162750">
                <a:moveTo>
                  <a:pt x="115045" y="9625"/>
                </a:moveTo>
                <a:lnTo>
                  <a:pt x="5254936" y="0"/>
                </a:lnTo>
                <a:lnTo>
                  <a:pt x="5254936" y="5143500"/>
                </a:lnTo>
                <a:lnTo>
                  <a:pt x="750312" y="5162750"/>
                </a:lnTo>
                <a:cubicBezTo>
                  <a:pt x="-459" y="3653589"/>
                  <a:pt x="-135211" y="1643914"/>
                  <a:pt x="115045" y="9625"/>
                </a:cubicBezTo>
                <a:close/>
              </a:path>
            </a:pathLst>
          </a:custGeom>
          <a:solidFill>
            <a:srgbClr val="8DC6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13EA338E-BF00-02FD-0790-1143D37A51C1}"/>
              </a:ext>
            </a:extLst>
          </p:cNvPr>
          <p:cNvSpPr/>
          <p:nvPr userDrawn="1"/>
        </p:nvSpPr>
        <p:spPr>
          <a:xfrm>
            <a:off x="4848726" y="749055"/>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23C7F9-5234-0805-F53A-F2BAEB0DB943}"/>
              </a:ext>
            </a:extLst>
          </p:cNvPr>
          <p:cNvSpPr>
            <a:spLocks noGrp="1"/>
          </p:cNvSpPr>
          <p:nvPr>
            <p:ph type="title"/>
          </p:nvPr>
        </p:nvSpPr>
        <p:spPr>
          <a:xfrm>
            <a:off x="628650" y="683746"/>
            <a:ext cx="2838450" cy="1295400"/>
          </a:xfrm>
        </p:spPr>
        <p:txBody>
          <a:bodyPr lIns="0" tIns="0" rIns="0" bIns="0" anchor="b" anchorCtr="0">
            <a:noAutofit/>
          </a:bodyPr>
          <a:lstStyle>
            <a:lvl1pPr>
              <a:defRPr sz="2200" b="1" spc="-100" baseline="0"/>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A43EF053-76BB-0BC5-7AFF-7C4C3F2EA117}"/>
              </a:ext>
            </a:extLst>
          </p:cNvPr>
          <p:cNvSpPr>
            <a:spLocks noGrp="1"/>
          </p:cNvSpPr>
          <p:nvPr>
            <p:ph type="body" sz="quarter" idx="13" hasCustomPrompt="1"/>
          </p:nvPr>
        </p:nvSpPr>
        <p:spPr>
          <a:xfrm>
            <a:off x="628650" y="2144246"/>
            <a:ext cx="2838450" cy="1665754"/>
          </a:xfrm>
        </p:spPr>
        <p:txBody>
          <a:bodyPr lIns="0" tIns="0" rIns="0" bIns="0">
            <a:noAutofit/>
          </a:bodyPr>
          <a:lstStyle>
            <a:lvl1pPr marL="0" indent="0">
              <a:lnSpc>
                <a:spcPct val="100000"/>
              </a:lnSpc>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2" name="Text Placeholder 11">
            <a:extLst>
              <a:ext uri="{FF2B5EF4-FFF2-40B4-BE49-F238E27FC236}">
                <a16:creationId xmlns:a16="http://schemas.microsoft.com/office/drawing/2014/main" id="{1EDA3647-E51C-AEDD-86F1-E5F4228B39DD}"/>
              </a:ext>
            </a:extLst>
          </p:cNvPr>
          <p:cNvSpPr>
            <a:spLocks noGrp="1"/>
          </p:cNvSpPr>
          <p:nvPr>
            <p:ph type="body" sz="quarter" idx="14" hasCustomPrompt="1"/>
          </p:nvPr>
        </p:nvSpPr>
        <p:spPr>
          <a:xfrm>
            <a:off x="5775826" y="837337"/>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15" name="Text Placeholder 14">
            <a:extLst>
              <a:ext uri="{FF2B5EF4-FFF2-40B4-BE49-F238E27FC236}">
                <a16:creationId xmlns:a16="http://schemas.microsoft.com/office/drawing/2014/main" id="{5A8ECDD3-B634-135F-5046-B27E03B839EC}"/>
              </a:ext>
            </a:extLst>
          </p:cNvPr>
          <p:cNvSpPr>
            <a:spLocks noGrp="1"/>
          </p:cNvSpPr>
          <p:nvPr>
            <p:ph type="body" sz="quarter" idx="15" hasCustomPrompt="1"/>
          </p:nvPr>
        </p:nvSpPr>
        <p:spPr>
          <a:xfrm>
            <a:off x="5775826" y="1132042"/>
            <a:ext cx="2730500" cy="392113"/>
          </a:xfrm>
        </p:spPr>
        <p:txBody>
          <a:bodyPr lIns="0" tIns="0" rIns="0" bIns="0">
            <a:noAutofit/>
          </a:bodyPr>
          <a:lstStyle>
            <a:lvl1pPr marL="0" indent="0">
              <a:buNone/>
              <a:defRPr sz="1200"/>
            </a:lvl1pPr>
          </a:lstStyle>
          <a:p>
            <a:pPr lvl="0"/>
            <a:r>
              <a:rPr lang="en-US" dirty="0"/>
              <a:t>Body text</a:t>
            </a:r>
          </a:p>
        </p:txBody>
      </p:sp>
      <p:sp>
        <p:nvSpPr>
          <p:cNvPr id="18" name="Picture Placeholder 17">
            <a:extLst>
              <a:ext uri="{FF2B5EF4-FFF2-40B4-BE49-F238E27FC236}">
                <a16:creationId xmlns:a16="http://schemas.microsoft.com/office/drawing/2014/main" id="{547FB687-735B-5256-7725-1738C6741CA1}"/>
              </a:ext>
            </a:extLst>
          </p:cNvPr>
          <p:cNvSpPr>
            <a:spLocks noGrp="1"/>
          </p:cNvSpPr>
          <p:nvPr>
            <p:ph type="pic" sz="quarter" idx="16" hasCustomPrompt="1"/>
          </p:nvPr>
        </p:nvSpPr>
        <p:spPr>
          <a:xfrm>
            <a:off x="4983263" y="883592"/>
            <a:ext cx="556426" cy="556426"/>
          </a:xfrm>
        </p:spPr>
        <p:txBody>
          <a:bodyPr>
            <a:normAutofit/>
          </a:bodyPr>
          <a:lstStyle>
            <a:lvl1pPr marL="0" indent="0">
              <a:buNone/>
              <a:defRPr sz="1000"/>
            </a:lvl1pPr>
          </a:lstStyle>
          <a:p>
            <a:r>
              <a:rPr lang="en-US" dirty="0"/>
              <a:t>icon</a:t>
            </a:r>
          </a:p>
        </p:txBody>
      </p:sp>
      <p:sp>
        <p:nvSpPr>
          <p:cNvPr id="23" name="Text Placeholder 11">
            <a:extLst>
              <a:ext uri="{FF2B5EF4-FFF2-40B4-BE49-F238E27FC236}">
                <a16:creationId xmlns:a16="http://schemas.microsoft.com/office/drawing/2014/main" id="{FD82426B-626B-7F09-B6F5-71C3242E6FF8}"/>
              </a:ext>
            </a:extLst>
          </p:cNvPr>
          <p:cNvSpPr>
            <a:spLocks noGrp="1"/>
          </p:cNvSpPr>
          <p:nvPr>
            <p:ph type="body" sz="quarter" idx="18" hasCustomPrompt="1"/>
          </p:nvPr>
        </p:nvSpPr>
        <p:spPr>
          <a:xfrm>
            <a:off x="5775826" y="1903503"/>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24" name="Text Placeholder 14">
            <a:extLst>
              <a:ext uri="{FF2B5EF4-FFF2-40B4-BE49-F238E27FC236}">
                <a16:creationId xmlns:a16="http://schemas.microsoft.com/office/drawing/2014/main" id="{91FF2638-C600-4FB8-E877-6DF0FC60FBF2}"/>
              </a:ext>
            </a:extLst>
          </p:cNvPr>
          <p:cNvSpPr>
            <a:spLocks noGrp="1"/>
          </p:cNvSpPr>
          <p:nvPr>
            <p:ph type="body" sz="quarter" idx="19" hasCustomPrompt="1"/>
          </p:nvPr>
        </p:nvSpPr>
        <p:spPr>
          <a:xfrm>
            <a:off x="5775826" y="2198208"/>
            <a:ext cx="2730500" cy="392113"/>
          </a:xfrm>
        </p:spPr>
        <p:txBody>
          <a:bodyPr lIns="0" tIns="0" rIns="0" bIns="0">
            <a:noAutofit/>
          </a:bodyPr>
          <a:lstStyle>
            <a:lvl1pPr marL="0" indent="0">
              <a:buNone/>
              <a:defRPr sz="1200"/>
            </a:lvl1pPr>
          </a:lstStyle>
          <a:p>
            <a:pPr lvl="0"/>
            <a:r>
              <a:rPr lang="en-US" dirty="0"/>
              <a:t>Body text</a:t>
            </a:r>
          </a:p>
        </p:txBody>
      </p:sp>
      <p:sp>
        <p:nvSpPr>
          <p:cNvPr id="26" name="Text Placeholder 11">
            <a:extLst>
              <a:ext uri="{FF2B5EF4-FFF2-40B4-BE49-F238E27FC236}">
                <a16:creationId xmlns:a16="http://schemas.microsoft.com/office/drawing/2014/main" id="{ADF5E862-8B0F-B830-29FF-818FC3EF1E21}"/>
              </a:ext>
            </a:extLst>
          </p:cNvPr>
          <p:cNvSpPr>
            <a:spLocks noGrp="1"/>
          </p:cNvSpPr>
          <p:nvPr>
            <p:ph type="body" sz="quarter" idx="21" hasCustomPrompt="1"/>
          </p:nvPr>
        </p:nvSpPr>
        <p:spPr>
          <a:xfrm>
            <a:off x="5775826" y="3003995"/>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27" name="Text Placeholder 14">
            <a:extLst>
              <a:ext uri="{FF2B5EF4-FFF2-40B4-BE49-F238E27FC236}">
                <a16:creationId xmlns:a16="http://schemas.microsoft.com/office/drawing/2014/main" id="{E930959C-A88E-1E63-DFD0-6020134B4D69}"/>
              </a:ext>
            </a:extLst>
          </p:cNvPr>
          <p:cNvSpPr>
            <a:spLocks noGrp="1"/>
          </p:cNvSpPr>
          <p:nvPr>
            <p:ph type="body" sz="quarter" idx="22" hasCustomPrompt="1"/>
          </p:nvPr>
        </p:nvSpPr>
        <p:spPr>
          <a:xfrm>
            <a:off x="5775826" y="3298700"/>
            <a:ext cx="2730500" cy="392113"/>
          </a:xfrm>
        </p:spPr>
        <p:txBody>
          <a:bodyPr lIns="0" tIns="0" rIns="0" bIns="0">
            <a:noAutofit/>
          </a:bodyPr>
          <a:lstStyle>
            <a:lvl1pPr marL="0" indent="0">
              <a:buNone/>
              <a:defRPr sz="1200"/>
            </a:lvl1pPr>
          </a:lstStyle>
          <a:p>
            <a:pPr lvl="0"/>
            <a:r>
              <a:rPr lang="en-US" dirty="0"/>
              <a:t>Body text</a:t>
            </a:r>
          </a:p>
        </p:txBody>
      </p:sp>
      <p:sp>
        <p:nvSpPr>
          <p:cNvPr id="4" name="Oval 3">
            <a:extLst>
              <a:ext uri="{FF2B5EF4-FFF2-40B4-BE49-F238E27FC236}">
                <a16:creationId xmlns:a16="http://schemas.microsoft.com/office/drawing/2014/main" id="{A58EF01F-4CB1-54E6-E15E-1F7C472B1D4F}"/>
              </a:ext>
            </a:extLst>
          </p:cNvPr>
          <p:cNvSpPr/>
          <p:nvPr userDrawn="1"/>
        </p:nvSpPr>
        <p:spPr>
          <a:xfrm>
            <a:off x="4848726" y="1838921"/>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7">
            <a:extLst>
              <a:ext uri="{FF2B5EF4-FFF2-40B4-BE49-F238E27FC236}">
                <a16:creationId xmlns:a16="http://schemas.microsoft.com/office/drawing/2014/main" id="{B549FABF-F401-0D12-D1E5-F1AAFF1530B4}"/>
              </a:ext>
            </a:extLst>
          </p:cNvPr>
          <p:cNvSpPr>
            <a:spLocks noGrp="1"/>
          </p:cNvSpPr>
          <p:nvPr>
            <p:ph type="pic" sz="quarter" idx="29" hasCustomPrompt="1"/>
          </p:nvPr>
        </p:nvSpPr>
        <p:spPr>
          <a:xfrm>
            <a:off x="4983263" y="1973458"/>
            <a:ext cx="556426" cy="556426"/>
          </a:xfrm>
        </p:spPr>
        <p:txBody>
          <a:bodyPr>
            <a:normAutofit/>
          </a:bodyPr>
          <a:lstStyle>
            <a:lvl1pPr marL="0" indent="0">
              <a:buNone/>
              <a:defRPr sz="1000"/>
            </a:lvl1pPr>
          </a:lstStyle>
          <a:p>
            <a:r>
              <a:rPr lang="en-US" dirty="0"/>
              <a:t>icon</a:t>
            </a:r>
          </a:p>
        </p:txBody>
      </p:sp>
      <p:sp>
        <p:nvSpPr>
          <p:cNvPr id="16" name="Oval 15">
            <a:extLst>
              <a:ext uri="{FF2B5EF4-FFF2-40B4-BE49-F238E27FC236}">
                <a16:creationId xmlns:a16="http://schemas.microsoft.com/office/drawing/2014/main" id="{0A2EC7A4-AE8D-CDE7-1556-9330C7851573}"/>
              </a:ext>
            </a:extLst>
          </p:cNvPr>
          <p:cNvSpPr/>
          <p:nvPr userDrawn="1"/>
        </p:nvSpPr>
        <p:spPr>
          <a:xfrm>
            <a:off x="4848726" y="2928787"/>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7">
            <a:extLst>
              <a:ext uri="{FF2B5EF4-FFF2-40B4-BE49-F238E27FC236}">
                <a16:creationId xmlns:a16="http://schemas.microsoft.com/office/drawing/2014/main" id="{3B667783-E48A-63B7-3A9C-AF98B0C3937D}"/>
              </a:ext>
            </a:extLst>
          </p:cNvPr>
          <p:cNvSpPr>
            <a:spLocks noGrp="1"/>
          </p:cNvSpPr>
          <p:nvPr>
            <p:ph type="pic" sz="quarter" idx="30" hasCustomPrompt="1"/>
          </p:nvPr>
        </p:nvSpPr>
        <p:spPr>
          <a:xfrm>
            <a:off x="4983263" y="3063324"/>
            <a:ext cx="556426" cy="556426"/>
          </a:xfrm>
        </p:spPr>
        <p:txBody>
          <a:bodyPr>
            <a:normAutofit/>
          </a:bodyPr>
          <a:lstStyle>
            <a:lvl1pPr marL="0" indent="0">
              <a:buNone/>
              <a:defRPr sz="1000"/>
            </a:lvl1pPr>
          </a:lstStyle>
          <a:p>
            <a:r>
              <a:rPr lang="en-US" dirty="0"/>
              <a:t>icon</a:t>
            </a:r>
          </a:p>
        </p:txBody>
      </p:sp>
      <p:sp>
        <p:nvSpPr>
          <p:cNvPr id="7" name="Footer Placeholder 18">
            <a:extLst>
              <a:ext uri="{FF2B5EF4-FFF2-40B4-BE49-F238E27FC236}">
                <a16:creationId xmlns:a16="http://schemas.microsoft.com/office/drawing/2014/main" id="{0DF13EA8-C046-AD23-4A90-937E713856DA}"/>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8" name="Slide Number Placeholder 19">
            <a:extLst>
              <a:ext uri="{FF2B5EF4-FFF2-40B4-BE49-F238E27FC236}">
                <a16:creationId xmlns:a16="http://schemas.microsoft.com/office/drawing/2014/main" id="{61A8DA36-935F-05EA-A26B-3AF3468744BA}"/>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3889550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Icons Slide – Blue">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B47841D7-A267-F546-F053-5801BEB37AEE}"/>
              </a:ext>
            </a:extLst>
          </p:cNvPr>
          <p:cNvSpPr/>
          <p:nvPr userDrawn="1"/>
        </p:nvSpPr>
        <p:spPr>
          <a:xfrm>
            <a:off x="3850105" y="-28763"/>
            <a:ext cx="5293895" cy="5201026"/>
          </a:xfrm>
          <a:custGeom>
            <a:avLst/>
            <a:gdLst>
              <a:gd name="connsiteX0" fmla="*/ 0 w 5255394"/>
              <a:gd name="connsiteY0" fmla="*/ 0 h 5143500"/>
              <a:gd name="connsiteX1" fmla="*/ 5255394 w 5255394"/>
              <a:gd name="connsiteY1" fmla="*/ 0 h 5143500"/>
              <a:gd name="connsiteX2" fmla="*/ 5255394 w 5255394"/>
              <a:gd name="connsiteY2" fmla="*/ 5143500 h 5143500"/>
              <a:gd name="connsiteX3" fmla="*/ 0 w 5255394"/>
              <a:gd name="connsiteY3" fmla="*/ 5143500 h 5143500"/>
              <a:gd name="connsiteX4" fmla="*/ 0 w 5255394"/>
              <a:gd name="connsiteY4" fmla="*/ 0 h 5143500"/>
              <a:gd name="connsiteX0" fmla="*/ 0 w 5255394"/>
              <a:gd name="connsiteY0" fmla="*/ 0 h 5153125"/>
              <a:gd name="connsiteX1" fmla="*/ 5255394 w 5255394"/>
              <a:gd name="connsiteY1" fmla="*/ 0 h 5153125"/>
              <a:gd name="connsiteX2" fmla="*/ 5255394 w 5255394"/>
              <a:gd name="connsiteY2" fmla="*/ 5143500 h 5153125"/>
              <a:gd name="connsiteX3" fmla="*/ 943276 w 5255394"/>
              <a:gd name="connsiteY3" fmla="*/ 5153125 h 5153125"/>
              <a:gd name="connsiteX4" fmla="*/ 0 w 5255394"/>
              <a:gd name="connsiteY4" fmla="*/ 0 h 5153125"/>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118604 w 4844609"/>
              <a:gd name="connsiteY0" fmla="*/ 0 h 5162750"/>
              <a:gd name="connsiteX1" fmla="*/ 4844609 w 4844609"/>
              <a:gd name="connsiteY1" fmla="*/ 0 h 5162750"/>
              <a:gd name="connsiteX2" fmla="*/ 4844609 w 4844609"/>
              <a:gd name="connsiteY2" fmla="*/ 5143500 h 5162750"/>
              <a:gd name="connsiteX3" fmla="*/ 339985 w 4844609"/>
              <a:gd name="connsiteY3" fmla="*/ 5162750 h 5162750"/>
              <a:gd name="connsiteX4" fmla="*/ 118604 w 4844609"/>
              <a:gd name="connsiteY4" fmla="*/ 0 h 5162750"/>
              <a:gd name="connsiteX0" fmla="*/ 0 w 5111015"/>
              <a:gd name="connsiteY0" fmla="*/ 9625 h 5162750"/>
              <a:gd name="connsiteX1" fmla="*/ 5111015 w 5111015"/>
              <a:gd name="connsiteY1" fmla="*/ 0 h 5162750"/>
              <a:gd name="connsiteX2" fmla="*/ 5111015 w 5111015"/>
              <a:gd name="connsiteY2" fmla="*/ 5143500 h 5162750"/>
              <a:gd name="connsiteX3" fmla="*/ 606391 w 5111015"/>
              <a:gd name="connsiteY3" fmla="*/ 5162750 h 5162750"/>
              <a:gd name="connsiteX4" fmla="*/ 0 w 5111015"/>
              <a:gd name="connsiteY4" fmla="*/ 9625 h 5162750"/>
              <a:gd name="connsiteX0" fmla="*/ 153306 w 5264321"/>
              <a:gd name="connsiteY0" fmla="*/ 9625 h 5162750"/>
              <a:gd name="connsiteX1" fmla="*/ 5264321 w 5264321"/>
              <a:gd name="connsiteY1" fmla="*/ 0 h 5162750"/>
              <a:gd name="connsiteX2" fmla="*/ 5264321 w 5264321"/>
              <a:gd name="connsiteY2" fmla="*/ 5143500 h 5162750"/>
              <a:gd name="connsiteX3" fmla="*/ 759697 w 5264321"/>
              <a:gd name="connsiteY3" fmla="*/ 5162750 h 5162750"/>
              <a:gd name="connsiteX4" fmla="*/ 153306 w 5264321"/>
              <a:gd name="connsiteY4" fmla="*/ 9625 h 5162750"/>
              <a:gd name="connsiteX0" fmla="*/ 144502 w 5294018"/>
              <a:gd name="connsiteY0" fmla="*/ 9625 h 5162750"/>
              <a:gd name="connsiteX1" fmla="*/ 5294018 w 5294018"/>
              <a:gd name="connsiteY1" fmla="*/ 0 h 5162750"/>
              <a:gd name="connsiteX2" fmla="*/ 5294018 w 5294018"/>
              <a:gd name="connsiteY2" fmla="*/ 5143500 h 5162750"/>
              <a:gd name="connsiteX3" fmla="*/ 789394 w 5294018"/>
              <a:gd name="connsiteY3" fmla="*/ 5162750 h 5162750"/>
              <a:gd name="connsiteX4" fmla="*/ 144502 w 5294018"/>
              <a:gd name="connsiteY4" fmla="*/ 9625 h 5162750"/>
              <a:gd name="connsiteX0" fmla="*/ 85168 w 5234684"/>
              <a:gd name="connsiteY0" fmla="*/ 9625 h 5162750"/>
              <a:gd name="connsiteX1" fmla="*/ 5234684 w 5234684"/>
              <a:gd name="connsiteY1" fmla="*/ 0 h 5162750"/>
              <a:gd name="connsiteX2" fmla="*/ 5234684 w 5234684"/>
              <a:gd name="connsiteY2" fmla="*/ 5143500 h 5162750"/>
              <a:gd name="connsiteX3" fmla="*/ 730060 w 5234684"/>
              <a:gd name="connsiteY3" fmla="*/ 5162750 h 5162750"/>
              <a:gd name="connsiteX4" fmla="*/ 85168 w 5234684"/>
              <a:gd name="connsiteY4" fmla="*/ 9625 h 5162750"/>
              <a:gd name="connsiteX0" fmla="*/ 114790 w 5264306"/>
              <a:gd name="connsiteY0" fmla="*/ 9625 h 5162750"/>
              <a:gd name="connsiteX1" fmla="*/ 5264306 w 5264306"/>
              <a:gd name="connsiteY1" fmla="*/ 0 h 5162750"/>
              <a:gd name="connsiteX2" fmla="*/ 5264306 w 5264306"/>
              <a:gd name="connsiteY2" fmla="*/ 5143500 h 5162750"/>
              <a:gd name="connsiteX3" fmla="*/ 759682 w 5264306"/>
              <a:gd name="connsiteY3" fmla="*/ 5162750 h 5162750"/>
              <a:gd name="connsiteX4" fmla="*/ 114790 w 5264306"/>
              <a:gd name="connsiteY4" fmla="*/ 9625 h 5162750"/>
              <a:gd name="connsiteX0" fmla="*/ 143530 w 5177543"/>
              <a:gd name="connsiteY0" fmla="*/ 9625 h 5162750"/>
              <a:gd name="connsiteX1" fmla="*/ 5177543 w 5177543"/>
              <a:gd name="connsiteY1" fmla="*/ 0 h 5162750"/>
              <a:gd name="connsiteX2" fmla="*/ 5177543 w 5177543"/>
              <a:gd name="connsiteY2" fmla="*/ 5143500 h 5162750"/>
              <a:gd name="connsiteX3" fmla="*/ 672919 w 5177543"/>
              <a:gd name="connsiteY3" fmla="*/ 5162750 h 5162750"/>
              <a:gd name="connsiteX4" fmla="*/ 143530 w 5177543"/>
              <a:gd name="connsiteY4" fmla="*/ 9625 h 5162750"/>
              <a:gd name="connsiteX0" fmla="*/ 116864 w 5256755"/>
              <a:gd name="connsiteY0" fmla="*/ 9625 h 5162750"/>
              <a:gd name="connsiteX1" fmla="*/ 5256755 w 5256755"/>
              <a:gd name="connsiteY1" fmla="*/ 0 h 5162750"/>
              <a:gd name="connsiteX2" fmla="*/ 5256755 w 5256755"/>
              <a:gd name="connsiteY2" fmla="*/ 5143500 h 5162750"/>
              <a:gd name="connsiteX3" fmla="*/ 752131 w 5256755"/>
              <a:gd name="connsiteY3" fmla="*/ 5162750 h 5162750"/>
              <a:gd name="connsiteX4" fmla="*/ 116864 w 5256755"/>
              <a:gd name="connsiteY4" fmla="*/ 9625 h 5162750"/>
              <a:gd name="connsiteX0" fmla="*/ 115045 w 5254936"/>
              <a:gd name="connsiteY0" fmla="*/ 9625 h 5162750"/>
              <a:gd name="connsiteX1" fmla="*/ 5254936 w 5254936"/>
              <a:gd name="connsiteY1" fmla="*/ 0 h 5162750"/>
              <a:gd name="connsiteX2" fmla="*/ 5254936 w 5254936"/>
              <a:gd name="connsiteY2" fmla="*/ 5143500 h 5162750"/>
              <a:gd name="connsiteX3" fmla="*/ 750312 w 5254936"/>
              <a:gd name="connsiteY3" fmla="*/ 5162750 h 5162750"/>
              <a:gd name="connsiteX4" fmla="*/ 115045 w 5254936"/>
              <a:gd name="connsiteY4" fmla="*/ 9625 h 516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4936" h="5162750">
                <a:moveTo>
                  <a:pt x="115045" y="9625"/>
                </a:moveTo>
                <a:lnTo>
                  <a:pt x="5254936" y="0"/>
                </a:lnTo>
                <a:lnTo>
                  <a:pt x="5254936" y="5143500"/>
                </a:lnTo>
                <a:lnTo>
                  <a:pt x="750312" y="5162750"/>
                </a:lnTo>
                <a:cubicBezTo>
                  <a:pt x="-459" y="3653589"/>
                  <a:pt x="-135211" y="1643914"/>
                  <a:pt x="115045" y="9625"/>
                </a:cubicBezTo>
                <a:close/>
              </a:path>
            </a:pathLst>
          </a:custGeom>
          <a:solidFill>
            <a:srgbClr val="41C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13EA338E-BF00-02FD-0790-1143D37A51C1}"/>
              </a:ext>
            </a:extLst>
          </p:cNvPr>
          <p:cNvSpPr/>
          <p:nvPr userDrawn="1"/>
        </p:nvSpPr>
        <p:spPr>
          <a:xfrm>
            <a:off x="4848726" y="749055"/>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23C7F9-5234-0805-F53A-F2BAEB0DB943}"/>
              </a:ext>
            </a:extLst>
          </p:cNvPr>
          <p:cNvSpPr>
            <a:spLocks noGrp="1"/>
          </p:cNvSpPr>
          <p:nvPr>
            <p:ph type="title"/>
          </p:nvPr>
        </p:nvSpPr>
        <p:spPr>
          <a:xfrm>
            <a:off x="628650" y="683746"/>
            <a:ext cx="2838450" cy="1295400"/>
          </a:xfrm>
        </p:spPr>
        <p:txBody>
          <a:bodyPr lIns="0" tIns="0" rIns="0" bIns="0" anchor="b" anchorCtr="0">
            <a:noAutofit/>
          </a:bodyPr>
          <a:lstStyle>
            <a:lvl1pPr>
              <a:defRPr sz="2200" b="1" spc="-100" baseline="0"/>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A43EF053-76BB-0BC5-7AFF-7C4C3F2EA117}"/>
              </a:ext>
            </a:extLst>
          </p:cNvPr>
          <p:cNvSpPr>
            <a:spLocks noGrp="1"/>
          </p:cNvSpPr>
          <p:nvPr>
            <p:ph type="body" sz="quarter" idx="13" hasCustomPrompt="1"/>
          </p:nvPr>
        </p:nvSpPr>
        <p:spPr>
          <a:xfrm>
            <a:off x="628650" y="2144246"/>
            <a:ext cx="2838450" cy="1665754"/>
          </a:xfrm>
        </p:spPr>
        <p:txBody>
          <a:bodyPr lIns="0" tIns="0" rIns="0" bIns="0">
            <a:noAutofit/>
          </a:bodyPr>
          <a:lstStyle>
            <a:lvl1pPr marL="0" indent="0">
              <a:lnSpc>
                <a:spcPct val="100000"/>
              </a:lnSpc>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2" name="Text Placeholder 11">
            <a:extLst>
              <a:ext uri="{FF2B5EF4-FFF2-40B4-BE49-F238E27FC236}">
                <a16:creationId xmlns:a16="http://schemas.microsoft.com/office/drawing/2014/main" id="{1EDA3647-E51C-AEDD-86F1-E5F4228B39DD}"/>
              </a:ext>
            </a:extLst>
          </p:cNvPr>
          <p:cNvSpPr>
            <a:spLocks noGrp="1"/>
          </p:cNvSpPr>
          <p:nvPr>
            <p:ph type="body" sz="quarter" idx="14" hasCustomPrompt="1"/>
          </p:nvPr>
        </p:nvSpPr>
        <p:spPr>
          <a:xfrm>
            <a:off x="5775826" y="837337"/>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15" name="Text Placeholder 14">
            <a:extLst>
              <a:ext uri="{FF2B5EF4-FFF2-40B4-BE49-F238E27FC236}">
                <a16:creationId xmlns:a16="http://schemas.microsoft.com/office/drawing/2014/main" id="{5A8ECDD3-B634-135F-5046-B27E03B839EC}"/>
              </a:ext>
            </a:extLst>
          </p:cNvPr>
          <p:cNvSpPr>
            <a:spLocks noGrp="1"/>
          </p:cNvSpPr>
          <p:nvPr>
            <p:ph type="body" sz="quarter" idx="15" hasCustomPrompt="1"/>
          </p:nvPr>
        </p:nvSpPr>
        <p:spPr>
          <a:xfrm>
            <a:off x="5775826" y="1132042"/>
            <a:ext cx="2730500" cy="392113"/>
          </a:xfrm>
        </p:spPr>
        <p:txBody>
          <a:bodyPr lIns="0" tIns="0" rIns="0" bIns="0">
            <a:noAutofit/>
          </a:bodyPr>
          <a:lstStyle>
            <a:lvl1pPr marL="0" indent="0">
              <a:buNone/>
              <a:defRPr sz="1200"/>
            </a:lvl1pPr>
          </a:lstStyle>
          <a:p>
            <a:pPr lvl="0"/>
            <a:r>
              <a:rPr lang="en-US" dirty="0"/>
              <a:t>Body text</a:t>
            </a:r>
          </a:p>
        </p:txBody>
      </p:sp>
      <p:sp>
        <p:nvSpPr>
          <p:cNvPr id="18" name="Picture Placeholder 17">
            <a:extLst>
              <a:ext uri="{FF2B5EF4-FFF2-40B4-BE49-F238E27FC236}">
                <a16:creationId xmlns:a16="http://schemas.microsoft.com/office/drawing/2014/main" id="{547FB687-735B-5256-7725-1738C6741CA1}"/>
              </a:ext>
            </a:extLst>
          </p:cNvPr>
          <p:cNvSpPr>
            <a:spLocks noGrp="1"/>
          </p:cNvSpPr>
          <p:nvPr>
            <p:ph type="pic" sz="quarter" idx="16" hasCustomPrompt="1"/>
          </p:nvPr>
        </p:nvSpPr>
        <p:spPr>
          <a:xfrm>
            <a:off x="4983263" y="883592"/>
            <a:ext cx="556426" cy="556426"/>
          </a:xfrm>
        </p:spPr>
        <p:txBody>
          <a:bodyPr>
            <a:normAutofit/>
          </a:bodyPr>
          <a:lstStyle>
            <a:lvl1pPr marL="0" indent="0">
              <a:buNone/>
              <a:defRPr sz="1000"/>
            </a:lvl1pPr>
          </a:lstStyle>
          <a:p>
            <a:r>
              <a:rPr lang="en-US" dirty="0"/>
              <a:t>icon</a:t>
            </a:r>
          </a:p>
        </p:txBody>
      </p:sp>
      <p:sp>
        <p:nvSpPr>
          <p:cNvPr id="23" name="Text Placeholder 11">
            <a:extLst>
              <a:ext uri="{FF2B5EF4-FFF2-40B4-BE49-F238E27FC236}">
                <a16:creationId xmlns:a16="http://schemas.microsoft.com/office/drawing/2014/main" id="{FD82426B-626B-7F09-B6F5-71C3242E6FF8}"/>
              </a:ext>
            </a:extLst>
          </p:cNvPr>
          <p:cNvSpPr>
            <a:spLocks noGrp="1"/>
          </p:cNvSpPr>
          <p:nvPr>
            <p:ph type="body" sz="quarter" idx="18" hasCustomPrompt="1"/>
          </p:nvPr>
        </p:nvSpPr>
        <p:spPr>
          <a:xfrm>
            <a:off x="5775826" y="1903503"/>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24" name="Text Placeholder 14">
            <a:extLst>
              <a:ext uri="{FF2B5EF4-FFF2-40B4-BE49-F238E27FC236}">
                <a16:creationId xmlns:a16="http://schemas.microsoft.com/office/drawing/2014/main" id="{91FF2638-C600-4FB8-E877-6DF0FC60FBF2}"/>
              </a:ext>
            </a:extLst>
          </p:cNvPr>
          <p:cNvSpPr>
            <a:spLocks noGrp="1"/>
          </p:cNvSpPr>
          <p:nvPr>
            <p:ph type="body" sz="quarter" idx="19" hasCustomPrompt="1"/>
          </p:nvPr>
        </p:nvSpPr>
        <p:spPr>
          <a:xfrm>
            <a:off x="5775826" y="2198208"/>
            <a:ext cx="2730500" cy="392113"/>
          </a:xfrm>
        </p:spPr>
        <p:txBody>
          <a:bodyPr lIns="0" tIns="0" rIns="0" bIns="0">
            <a:noAutofit/>
          </a:bodyPr>
          <a:lstStyle>
            <a:lvl1pPr marL="0" indent="0">
              <a:buNone/>
              <a:defRPr sz="1200"/>
            </a:lvl1pPr>
          </a:lstStyle>
          <a:p>
            <a:pPr lvl="0"/>
            <a:r>
              <a:rPr lang="en-US" dirty="0"/>
              <a:t>Body text</a:t>
            </a:r>
          </a:p>
        </p:txBody>
      </p:sp>
      <p:sp>
        <p:nvSpPr>
          <p:cNvPr id="26" name="Text Placeholder 11">
            <a:extLst>
              <a:ext uri="{FF2B5EF4-FFF2-40B4-BE49-F238E27FC236}">
                <a16:creationId xmlns:a16="http://schemas.microsoft.com/office/drawing/2014/main" id="{ADF5E862-8B0F-B830-29FF-818FC3EF1E21}"/>
              </a:ext>
            </a:extLst>
          </p:cNvPr>
          <p:cNvSpPr>
            <a:spLocks noGrp="1"/>
          </p:cNvSpPr>
          <p:nvPr>
            <p:ph type="body" sz="quarter" idx="21" hasCustomPrompt="1"/>
          </p:nvPr>
        </p:nvSpPr>
        <p:spPr>
          <a:xfrm>
            <a:off x="5775826" y="3003995"/>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27" name="Text Placeholder 14">
            <a:extLst>
              <a:ext uri="{FF2B5EF4-FFF2-40B4-BE49-F238E27FC236}">
                <a16:creationId xmlns:a16="http://schemas.microsoft.com/office/drawing/2014/main" id="{E930959C-A88E-1E63-DFD0-6020134B4D69}"/>
              </a:ext>
            </a:extLst>
          </p:cNvPr>
          <p:cNvSpPr>
            <a:spLocks noGrp="1"/>
          </p:cNvSpPr>
          <p:nvPr>
            <p:ph type="body" sz="quarter" idx="22" hasCustomPrompt="1"/>
          </p:nvPr>
        </p:nvSpPr>
        <p:spPr>
          <a:xfrm>
            <a:off x="5775826" y="3298700"/>
            <a:ext cx="2730500" cy="392113"/>
          </a:xfrm>
        </p:spPr>
        <p:txBody>
          <a:bodyPr lIns="0" tIns="0" rIns="0" bIns="0">
            <a:noAutofit/>
          </a:bodyPr>
          <a:lstStyle>
            <a:lvl1pPr marL="0" indent="0">
              <a:buNone/>
              <a:defRPr sz="1200"/>
            </a:lvl1pPr>
          </a:lstStyle>
          <a:p>
            <a:pPr lvl="0"/>
            <a:r>
              <a:rPr lang="en-US" dirty="0"/>
              <a:t>Body text</a:t>
            </a:r>
          </a:p>
        </p:txBody>
      </p:sp>
      <p:sp>
        <p:nvSpPr>
          <p:cNvPr id="4" name="Oval 3">
            <a:extLst>
              <a:ext uri="{FF2B5EF4-FFF2-40B4-BE49-F238E27FC236}">
                <a16:creationId xmlns:a16="http://schemas.microsoft.com/office/drawing/2014/main" id="{A58EF01F-4CB1-54E6-E15E-1F7C472B1D4F}"/>
              </a:ext>
            </a:extLst>
          </p:cNvPr>
          <p:cNvSpPr/>
          <p:nvPr userDrawn="1"/>
        </p:nvSpPr>
        <p:spPr>
          <a:xfrm>
            <a:off x="4848726" y="1838921"/>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7">
            <a:extLst>
              <a:ext uri="{FF2B5EF4-FFF2-40B4-BE49-F238E27FC236}">
                <a16:creationId xmlns:a16="http://schemas.microsoft.com/office/drawing/2014/main" id="{B549FABF-F401-0D12-D1E5-F1AAFF1530B4}"/>
              </a:ext>
            </a:extLst>
          </p:cNvPr>
          <p:cNvSpPr>
            <a:spLocks noGrp="1"/>
          </p:cNvSpPr>
          <p:nvPr>
            <p:ph type="pic" sz="quarter" idx="29" hasCustomPrompt="1"/>
          </p:nvPr>
        </p:nvSpPr>
        <p:spPr>
          <a:xfrm>
            <a:off x="4983263" y="1973458"/>
            <a:ext cx="556426" cy="556426"/>
          </a:xfrm>
        </p:spPr>
        <p:txBody>
          <a:bodyPr>
            <a:normAutofit/>
          </a:bodyPr>
          <a:lstStyle>
            <a:lvl1pPr marL="0" indent="0">
              <a:buNone/>
              <a:defRPr sz="1000"/>
            </a:lvl1pPr>
          </a:lstStyle>
          <a:p>
            <a:r>
              <a:rPr lang="en-US" dirty="0"/>
              <a:t>icon</a:t>
            </a:r>
          </a:p>
        </p:txBody>
      </p:sp>
      <p:sp>
        <p:nvSpPr>
          <p:cNvPr id="16" name="Oval 15">
            <a:extLst>
              <a:ext uri="{FF2B5EF4-FFF2-40B4-BE49-F238E27FC236}">
                <a16:creationId xmlns:a16="http://schemas.microsoft.com/office/drawing/2014/main" id="{0A2EC7A4-AE8D-CDE7-1556-9330C7851573}"/>
              </a:ext>
            </a:extLst>
          </p:cNvPr>
          <p:cNvSpPr/>
          <p:nvPr userDrawn="1"/>
        </p:nvSpPr>
        <p:spPr>
          <a:xfrm>
            <a:off x="4848726" y="2928787"/>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7">
            <a:extLst>
              <a:ext uri="{FF2B5EF4-FFF2-40B4-BE49-F238E27FC236}">
                <a16:creationId xmlns:a16="http://schemas.microsoft.com/office/drawing/2014/main" id="{3B667783-E48A-63B7-3A9C-AF98B0C3937D}"/>
              </a:ext>
            </a:extLst>
          </p:cNvPr>
          <p:cNvSpPr>
            <a:spLocks noGrp="1"/>
          </p:cNvSpPr>
          <p:nvPr>
            <p:ph type="pic" sz="quarter" idx="30" hasCustomPrompt="1"/>
          </p:nvPr>
        </p:nvSpPr>
        <p:spPr>
          <a:xfrm>
            <a:off x="4983263" y="3063324"/>
            <a:ext cx="556426" cy="556426"/>
          </a:xfrm>
        </p:spPr>
        <p:txBody>
          <a:bodyPr>
            <a:normAutofit/>
          </a:bodyPr>
          <a:lstStyle>
            <a:lvl1pPr marL="0" indent="0">
              <a:buNone/>
              <a:defRPr sz="1000"/>
            </a:lvl1pPr>
          </a:lstStyle>
          <a:p>
            <a:r>
              <a:rPr lang="en-US" dirty="0"/>
              <a:t>icon</a:t>
            </a:r>
          </a:p>
        </p:txBody>
      </p:sp>
      <p:sp>
        <p:nvSpPr>
          <p:cNvPr id="3" name="Footer Placeholder 18">
            <a:extLst>
              <a:ext uri="{FF2B5EF4-FFF2-40B4-BE49-F238E27FC236}">
                <a16:creationId xmlns:a16="http://schemas.microsoft.com/office/drawing/2014/main" id="{840FE0FC-DD61-DC50-CCFB-18F5FD89CC74}"/>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7" name="Slide Number Placeholder 19">
            <a:extLst>
              <a:ext uri="{FF2B5EF4-FFF2-40B4-BE49-F238E27FC236}">
                <a16:creationId xmlns:a16="http://schemas.microsoft.com/office/drawing/2014/main" id="{8BDEFC2E-549D-2856-B456-F64F6C9C4CA8}"/>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3830434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Icons Slide – Yellow">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B47841D7-A267-F546-F053-5801BEB37AEE}"/>
              </a:ext>
            </a:extLst>
          </p:cNvPr>
          <p:cNvSpPr/>
          <p:nvPr userDrawn="1"/>
        </p:nvSpPr>
        <p:spPr>
          <a:xfrm>
            <a:off x="3850105" y="-28763"/>
            <a:ext cx="5293895" cy="5201026"/>
          </a:xfrm>
          <a:custGeom>
            <a:avLst/>
            <a:gdLst>
              <a:gd name="connsiteX0" fmla="*/ 0 w 5255394"/>
              <a:gd name="connsiteY0" fmla="*/ 0 h 5143500"/>
              <a:gd name="connsiteX1" fmla="*/ 5255394 w 5255394"/>
              <a:gd name="connsiteY1" fmla="*/ 0 h 5143500"/>
              <a:gd name="connsiteX2" fmla="*/ 5255394 w 5255394"/>
              <a:gd name="connsiteY2" fmla="*/ 5143500 h 5143500"/>
              <a:gd name="connsiteX3" fmla="*/ 0 w 5255394"/>
              <a:gd name="connsiteY3" fmla="*/ 5143500 h 5143500"/>
              <a:gd name="connsiteX4" fmla="*/ 0 w 5255394"/>
              <a:gd name="connsiteY4" fmla="*/ 0 h 5143500"/>
              <a:gd name="connsiteX0" fmla="*/ 0 w 5255394"/>
              <a:gd name="connsiteY0" fmla="*/ 0 h 5153125"/>
              <a:gd name="connsiteX1" fmla="*/ 5255394 w 5255394"/>
              <a:gd name="connsiteY1" fmla="*/ 0 h 5153125"/>
              <a:gd name="connsiteX2" fmla="*/ 5255394 w 5255394"/>
              <a:gd name="connsiteY2" fmla="*/ 5143500 h 5153125"/>
              <a:gd name="connsiteX3" fmla="*/ 943276 w 5255394"/>
              <a:gd name="connsiteY3" fmla="*/ 5153125 h 5153125"/>
              <a:gd name="connsiteX4" fmla="*/ 0 w 5255394"/>
              <a:gd name="connsiteY4" fmla="*/ 0 h 5153125"/>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118604 w 4844609"/>
              <a:gd name="connsiteY0" fmla="*/ 0 h 5162750"/>
              <a:gd name="connsiteX1" fmla="*/ 4844609 w 4844609"/>
              <a:gd name="connsiteY1" fmla="*/ 0 h 5162750"/>
              <a:gd name="connsiteX2" fmla="*/ 4844609 w 4844609"/>
              <a:gd name="connsiteY2" fmla="*/ 5143500 h 5162750"/>
              <a:gd name="connsiteX3" fmla="*/ 339985 w 4844609"/>
              <a:gd name="connsiteY3" fmla="*/ 5162750 h 5162750"/>
              <a:gd name="connsiteX4" fmla="*/ 118604 w 4844609"/>
              <a:gd name="connsiteY4" fmla="*/ 0 h 5162750"/>
              <a:gd name="connsiteX0" fmla="*/ 0 w 5111015"/>
              <a:gd name="connsiteY0" fmla="*/ 9625 h 5162750"/>
              <a:gd name="connsiteX1" fmla="*/ 5111015 w 5111015"/>
              <a:gd name="connsiteY1" fmla="*/ 0 h 5162750"/>
              <a:gd name="connsiteX2" fmla="*/ 5111015 w 5111015"/>
              <a:gd name="connsiteY2" fmla="*/ 5143500 h 5162750"/>
              <a:gd name="connsiteX3" fmla="*/ 606391 w 5111015"/>
              <a:gd name="connsiteY3" fmla="*/ 5162750 h 5162750"/>
              <a:gd name="connsiteX4" fmla="*/ 0 w 5111015"/>
              <a:gd name="connsiteY4" fmla="*/ 9625 h 5162750"/>
              <a:gd name="connsiteX0" fmla="*/ 153306 w 5264321"/>
              <a:gd name="connsiteY0" fmla="*/ 9625 h 5162750"/>
              <a:gd name="connsiteX1" fmla="*/ 5264321 w 5264321"/>
              <a:gd name="connsiteY1" fmla="*/ 0 h 5162750"/>
              <a:gd name="connsiteX2" fmla="*/ 5264321 w 5264321"/>
              <a:gd name="connsiteY2" fmla="*/ 5143500 h 5162750"/>
              <a:gd name="connsiteX3" fmla="*/ 759697 w 5264321"/>
              <a:gd name="connsiteY3" fmla="*/ 5162750 h 5162750"/>
              <a:gd name="connsiteX4" fmla="*/ 153306 w 5264321"/>
              <a:gd name="connsiteY4" fmla="*/ 9625 h 5162750"/>
              <a:gd name="connsiteX0" fmla="*/ 144502 w 5294018"/>
              <a:gd name="connsiteY0" fmla="*/ 9625 h 5162750"/>
              <a:gd name="connsiteX1" fmla="*/ 5294018 w 5294018"/>
              <a:gd name="connsiteY1" fmla="*/ 0 h 5162750"/>
              <a:gd name="connsiteX2" fmla="*/ 5294018 w 5294018"/>
              <a:gd name="connsiteY2" fmla="*/ 5143500 h 5162750"/>
              <a:gd name="connsiteX3" fmla="*/ 789394 w 5294018"/>
              <a:gd name="connsiteY3" fmla="*/ 5162750 h 5162750"/>
              <a:gd name="connsiteX4" fmla="*/ 144502 w 5294018"/>
              <a:gd name="connsiteY4" fmla="*/ 9625 h 5162750"/>
              <a:gd name="connsiteX0" fmla="*/ 85168 w 5234684"/>
              <a:gd name="connsiteY0" fmla="*/ 9625 h 5162750"/>
              <a:gd name="connsiteX1" fmla="*/ 5234684 w 5234684"/>
              <a:gd name="connsiteY1" fmla="*/ 0 h 5162750"/>
              <a:gd name="connsiteX2" fmla="*/ 5234684 w 5234684"/>
              <a:gd name="connsiteY2" fmla="*/ 5143500 h 5162750"/>
              <a:gd name="connsiteX3" fmla="*/ 730060 w 5234684"/>
              <a:gd name="connsiteY3" fmla="*/ 5162750 h 5162750"/>
              <a:gd name="connsiteX4" fmla="*/ 85168 w 5234684"/>
              <a:gd name="connsiteY4" fmla="*/ 9625 h 5162750"/>
              <a:gd name="connsiteX0" fmla="*/ 114790 w 5264306"/>
              <a:gd name="connsiteY0" fmla="*/ 9625 h 5162750"/>
              <a:gd name="connsiteX1" fmla="*/ 5264306 w 5264306"/>
              <a:gd name="connsiteY1" fmla="*/ 0 h 5162750"/>
              <a:gd name="connsiteX2" fmla="*/ 5264306 w 5264306"/>
              <a:gd name="connsiteY2" fmla="*/ 5143500 h 5162750"/>
              <a:gd name="connsiteX3" fmla="*/ 759682 w 5264306"/>
              <a:gd name="connsiteY3" fmla="*/ 5162750 h 5162750"/>
              <a:gd name="connsiteX4" fmla="*/ 114790 w 5264306"/>
              <a:gd name="connsiteY4" fmla="*/ 9625 h 5162750"/>
              <a:gd name="connsiteX0" fmla="*/ 143530 w 5177543"/>
              <a:gd name="connsiteY0" fmla="*/ 9625 h 5162750"/>
              <a:gd name="connsiteX1" fmla="*/ 5177543 w 5177543"/>
              <a:gd name="connsiteY1" fmla="*/ 0 h 5162750"/>
              <a:gd name="connsiteX2" fmla="*/ 5177543 w 5177543"/>
              <a:gd name="connsiteY2" fmla="*/ 5143500 h 5162750"/>
              <a:gd name="connsiteX3" fmla="*/ 672919 w 5177543"/>
              <a:gd name="connsiteY3" fmla="*/ 5162750 h 5162750"/>
              <a:gd name="connsiteX4" fmla="*/ 143530 w 5177543"/>
              <a:gd name="connsiteY4" fmla="*/ 9625 h 5162750"/>
              <a:gd name="connsiteX0" fmla="*/ 116864 w 5256755"/>
              <a:gd name="connsiteY0" fmla="*/ 9625 h 5162750"/>
              <a:gd name="connsiteX1" fmla="*/ 5256755 w 5256755"/>
              <a:gd name="connsiteY1" fmla="*/ 0 h 5162750"/>
              <a:gd name="connsiteX2" fmla="*/ 5256755 w 5256755"/>
              <a:gd name="connsiteY2" fmla="*/ 5143500 h 5162750"/>
              <a:gd name="connsiteX3" fmla="*/ 752131 w 5256755"/>
              <a:gd name="connsiteY3" fmla="*/ 5162750 h 5162750"/>
              <a:gd name="connsiteX4" fmla="*/ 116864 w 5256755"/>
              <a:gd name="connsiteY4" fmla="*/ 9625 h 5162750"/>
              <a:gd name="connsiteX0" fmla="*/ 115045 w 5254936"/>
              <a:gd name="connsiteY0" fmla="*/ 9625 h 5162750"/>
              <a:gd name="connsiteX1" fmla="*/ 5254936 w 5254936"/>
              <a:gd name="connsiteY1" fmla="*/ 0 h 5162750"/>
              <a:gd name="connsiteX2" fmla="*/ 5254936 w 5254936"/>
              <a:gd name="connsiteY2" fmla="*/ 5143500 h 5162750"/>
              <a:gd name="connsiteX3" fmla="*/ 750312 w 5254936"/>
              <a:gd name="connsiteY3" fmla="*/ 5162750 h 5162750"/>
              <a:gd name="connsiteX4" fmla="*/ 115045 w 5254936"/>
              <a:gd name="connsiteY4" fmla="*/ 9625 h 516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4936" h="5162750">
                <a:moveTo>
                  <a:pt x="115045" y="9625"/>
                </a:moveTo>
                <a:lnTo>
                  <a:pt x="5254936" y="0"/>
                </a:lnTo>
                <a:lnTo>
                  <a:pt x="5254936" y="5143500"/>
                </a:lnTo>
                <a:lnTo>
                  <a:pt x="750312" y="5162750"/>
                </a:lnTo>
                <a:cubicBezTo>
                  <a:pt x="-459" y="3653589"/>
                  <a:pt x="-135211" y="1643914"/>
                  <a:pt x="115045" y="9625"/>
                </a:cubicBezTo>
                <a:close/>
              </a:path>
            </a:pathLst>
          </a:custGeom>
          <a:solidFill>
            <a:srgbClr val="FFD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13EA338E-BF00-02FD-0790-1143D37A51C1}"/>
              </a:ext>
            </a:extLst>
          </p:cNvPr>
          <p:cNvSpPr/>
          <p:nvPr userDrawn="1"/>
        </p:nvSpPr>
        <p:spPr>
          <a:xfrm>
            <a:off x="4848726" y="749055"/>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23C7F9-5234-0805-F53A-F2BAEB0DB943}"/>
              </a:ext>
            </a:extLst>
          </p:cNvPr>
          <p:cNvSpPr>
            <a:spLocks noGrp="1"/>
          </p:cNvSpPr>
          <p:nvPr>
            <p:ph type="title"/>
          </p:nvPr>
        </p:nvSpPr>
        <p:spPr>
          <a:xfrm>
            <a:off x="628650" y="683746"/>
            <a:ext cx="2838450" cy="1295400"/>
          </a:xfrm>
        </p:spPr>
        <p:txBody>
          <a:bodyPr lIns="0" tIns="0" rIns="0" bIns="0" anchor="b" anchorCtr="0">
            <a:noAutofit/>
          </a:bodyPr>
          <a:lstStyle>
            <a:lvl1pPr>
              <a:defRPr sz="2200" b="1" spc="-100" baseline="0"/>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A43EF053-76BB-0BC5-7AFF-7C4C3F2EA117}"/>
              </a:ext>
            </a:extLst>
          </p:cNvPr>
          <p:cNvSpPr>
            <a:spLocks noGrp="1"/>
          </p:cNvSpPr>
          <p:nvPr>
            <p:ph type="body" sz="quarter" idx="13" hasCustomPrompt="1"/>
          </p:nvPr>
        </p:nvSpPr>
        <p:spPr>
          <a:xfrm>
            <a:off x="628650" y="2144246"/>
            <a:ext cx="2838450" cy="1665754"/>
          </a:xfrm>
        </p:spPr>
        <p:txBody>
          <a:bodyPr lIns="0" tIns="0" rIns="0" bIns="0">
            <a:noAutofit/>
          </a:bodyPr>
          <a:lstStyle>
            <a:lvl1pPr marL="0" indent="0">
              <a:lnSpc>
                <a:spcPct val="100000"/>
              </a:lnSpc>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2" name="Text Placeholder 11">
            <a:extLst>
              <a:ext uri="{FF2B5EF4-FFF2-40B4-BE49-F238E27FC236}">
                <a16:creationId xmlns:a16="http://schemas.microsoft.com/office/drawing/2014/main" id="{1EDA3647-E51C-AEDD-86F1-E5F4228B39DD}"/>
              </a:ext>
            </a:extLst>
          </p:cNvPr>
          <p:cNvSpPr>
            <a:spLocks noGrp="1"/>
          </p:cNvSpPr>
          <p:nvPr>
            <p:ph type="body" sz="quarter" idx="14" hasCustomPrompt="1"/>
          </p:nvPr>
        </p:nvSpPr>
        <p:spPr>
          <a:xfrm>
            <a:off x="5775826" y="837337"/>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15" name="Text Placeholder 14">
            <a:extLst>
              <a:ext uri="{FF2B5EF4-FFF2-40B4-BE49-F238E27FC236}">
                <a16:creationId xmlns:a16="http://schemas.microsoft.com/office/drawing/2014/main" id="{5A8ECDD3-B634-135F-5046-B27E03B839EC}"/>
              </a:ext>
            </a:extLst>
          </p:cNvPr>
          <p:cNvSpPr>
            <a:spLocks noGrp="1"/>
          </p:cNvSpPr>
          <p:nvPr>
            <p:ph type="body" sz="quarter" idx="15" hasCustomPrompt="1"/>
          </p:nvPr>
        </p:nvSpPr>
        <p:spPr>
          <a:xfrm>
            <a:off x="5775826" y="1132042"/>
            <a:ext cx="2730500" cy="392113"/>
          </a:xfrm>
        </p:spPr>
        <p:txBody>
          <a:bodyPr lIns="0" tIns="0" rIns="0" bIns="0">
            <a:noAutofit/>
          </a:bodyPr>
          <a:lstStyle>
            <a:lvl1pPr marL="0" indent="0">
              <a:buNone/>
              <a:defRPr sz="1200"/>
            </a:lvl1pPr>
          </a:lstStyle>
          <a:p>
            <a:pPr lvl="0"/>
            <a:r>
              <a:rPr lang="en-US" dirty="0"/>
              <a:t>Body text</a:t>
            </a:r>
          </a:p>
        </p:txBody>
      </p:sp>
      <p:sp>
        <p:nvSpPr>
          <p:cNvPr id="18" name="Picture Placeholder 17">
            <a:extLst>
              <a:ext uri="{FF2B5EF4-FFF2-40B4-BE49-F238E27FC236}">
                <a16:creationId xmlns:a16="http://schemas.microsoft.com/office/drawing/2014/main" id="{547FB687-735B-5256-7725-1738C6741CA1}"/>
              </a:ext>
            </a:extLst>
          </p:cNvPr>
          <p:cNvSpPr>
            <a:spLocks noGrp="1"/>
          </p:cNvSpPr>
          <p:nvPr>
            <p:ph type="pic" sz="quarter" idx="16" hasCustomPrompt="1"/>
          </p:nvPr>
        </p:nvSpPr>
        <p:spPr>
          <a:xfrm>
            <a:off x="4983263" y="883592"/>
            <a:ext cx="556426" cy="556426"/>
          </a:xfrm>
        </p:spPr>
        <p:txBody>
          <a:bodyPr>
            <a:normAutofit/>
          </a:bodyPr>
          <a:lstStyle>
            <a:lvl1pPr marL="0" indent="0">
              <a:buNone/>
              <a:defRPr sz="1000"/>
            </a:lvl1pPr>
          </a:lstStyle>
          <a:p>
            <a:r>
              <a:rPr lang="en-US" dirty="0"/>
              <a:t>icon</a:t>
            </a:r>
          </a:p>
        </p:txBody>
      </p:sp>
      <p:sp>
        <p:nvSpPr>
          <p:cNvPr id="23" name="Text Placeholder 11">
            <a:extLst>
              <a:ext uri="{FF2B5EF4-FFF2-40B4-BE49-F238E27FC236}">
                <a16:creationId xmlns:a16="http://schemas.microsoft.com/office/drawing/2014/main" id="{FD82426B-626B-7F09-B6F5-71C3242E6FF8}"/>
              </a:ext>
            </a:extLst>
          </p:cNvPr>
          <p:cNvSpPr>
            <a:spLocks noGrp="1"/>
          </p:cNvSpPr>
          <p:nvPr>
            <p:ph type="body" sz="quarter" idx="18" hasCustomPrompt="1"/>
          </p:nvPr>
        </p:nvSpPr>
        <p:spPr>
          <a:xfrm>
            <a:off x="5775826" y="1903503"/>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24" name="Text Placeholder 14">
            <a:extLst>
              <a:ext uri="{FF2B5EF4-FFF2-40B4-BE49-F238E27FC236}">
                <a16:creationId xmlns:a16="http://schemas.microsoft.com/office/drawing/2014/main" id="{91FF2638-C600-4FB8-E877-6DF0FC60FBF2}"/>
              </a:ext>
            </a:extLst>
          </p:cNvPr>
          <p:cNvSpPr>
            <a:spLocks noGrp="1"/>
          </p:cNvSpPr>
          <p:nvPr>
            <p:ph type="body" sz="quarter" idx="19" hasCustomPrompt="1"/>
          </p:nvPr>
        </p:nvSpPr>
        <p:spPr>
          <a:xfrm>
            <a:off x="5775826" y="2198208"/>
            <a:ext cx="2730500" cy="392113"/>
          </a:xfrm>
        </p:spPr>
        <p:txBody>
          <a:bodyPr lIns="0" tIns="0" rIns="0" bIns="0">
            <a:noAutofit/>
          </a:bodyPr>
          <a:lstStyle>
            <a:lvl1pPr marL="0" indent="0">
              <a:buNone/>
              <a:defRPr sz="1200"/>
            </a:lvl1pPr>
          </a:lstStyle>
          <a:p>
            <a:pPr lvl="0"/>
            <a:r>
              <a:rPr lang="en-US" dirty="0"/>
              <a:t>Body text</a:t>
            </a:r>
          </a:p>
        </p:txBody>
      </p:sp>
      <p:sp>
        <p:nvSpPr>
          <p:cNvPr id="26" name="Text Placeholder 11">
            <a:extLst>
              <a:ext uri="{FF2B5EF4-FFF2-40B4-BE49-F238E27FC236}">
                <a16:creationId xmlns:a16="http://schemas.microsoft.com/office/drawing/2014/main" id="{ADF5E862-8B0F-B830-29FF-818FC3EF1E21}"/>
              </a:ext>
            </a:extLst>
          </p:cNvPr>
          <p:cNvSpPr>
            <a:spLocks noGrp="1"/>
          </p:cNvSpPr>
          <p:nvPr>
            <p:ph type="body" sz="quarter" idx="21" hasCustomPrompt="1"/>
          </p:nvPr>
        </p:nvSpPr>
        <p:spPr>
          <a:xfrm>
            <a:off x="5775826" y="3003995"/>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27" name="Text Placeholder 14">
            <a:extLst>
              <a:ext uri="{FF2B5EF4-FFF2-40B4-BE49-F238E27FC236}">
                <a16:creationId xmlns:a16="http://schemas.microsoft.com/office/drawing/2014/main" id="{E930959C-A88E-1E63-DFD0-6020134B4D69}"/>
              </a:ext>
            </a:extLst>
          </p:cNvPr>
          <p:cNvSpPr>
            <a:spLocks noGrp="1"/>
          </p:cNvSpPr>
          <p:nvPr>
            <p:ph type="body" sz="quarter" idx="22" hasCustomPrompt="1"/>
          </p:nvPr>
        </p:nvSpPr>
        <p:spPr>
          <a:xfrm>
            <a:off x="5775826" y="3298700"/>
            <a:ext cx="2730500" cy="392113"/>
          </a:xfrm>
        </p:spPr>
        <p:txBody>
          <a:bodyPr lIns="0" tIns="0" rIns="0" bIns="0">
            <a:noAutofit/>
          </a:bodyPr>
          <a:lstStyle>
            <a:lvl1pPr marL="0" indent="0">
              <a:buNone/>
              <a:defRPr sz="1200"/>
            </a:lvl1pPr>
          </a:lstStyle>
          <a:p>
            <a:pPr lvl="0"/>
            <a:r>
              <a:rPr lang="en-US" dirty="0"/>
              <a:t>Body text</a:t>
            </a:r>
          </a:p>
        </p:txBody>
      </p:sp>
      <p:sp>
        <p:nvSpPr>
          <p:cNvPr id="4" name="Oval 3">
            <a:extLst>
              <a:ext uri="{FF2B5EF4-FFF2-40B4-BE49-F238E27FC236}">
                <a16:creationId xmlns:a16="http://schemas.microsoft.com/office/drawing/2014/main" id="{A58EF01F-4CB1-54E6-E15E-1F7C472B1D4F}"/>
              </a:ext>
            </a:extLst>
          </p:cNvPr>
          <p:cNvSpPr/>
          <p:nvPr userDrawn="1"/>
        </p:nvSpPr>
        <p:spPr>
          <a:xfrm>
            <a:off x="4848726" y="1838921"/>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7">
            <a:extLst>
              <a:ext uri="{FF2B5EF4-FFF2-40B4-BE49-F238E27FC236}">
                <a16:creationId xmlns:a16="http://schemas.microsoft.com/office/drawing/2014/main" id="{B549FABF-F401-0D12-D1E5-F1AAFF1530B4}"/>
              </a:ext>
            </a:extLst>
          </p:cNvPr>
          <p:cNvSpPr>
            <a:spLocks noGrp="1"/>
          </p:cNvSpPr>
          <p:nvPr>
            <p:ph type="pic" sz="quarter" idx="29" hasCustomPrompt="1"/>
          </p:nvPr>
        </p:nvSpPr>
        <p:spPr>
          <a:xfrm>
            <a:off x="4983263" y="1973458"/>
            <a:ext cx="556426" cy="556426"/>
          </a:xfrm>
        </p:spPr>
        <p:txBody>
          <a:bodyPr>
            <a:normAutofit/>
          </a:bodyPr>
          <a:lstStyle>
            <a:lvl1pPr marL="0" indent="0">
              <a:buNone/>
              <a:defRPr sz="1000"/>
            </a:lvl1pPr>
          </a:lstStyle>
          <a:p>
            <a:r>
              <a:rPr lang="en-US" dirty="0"/>
              <a:t>icon</a:t>
            </a:r>
          </a:p>
        </p:txBody>
      </p:sp>
      <p:sp>
        <p:nvSpPr>
          <p:cNvPr id="16" name="Oval 15">
            <a:extLst>
              <a:ext uri="{FF2B5EF4-FFF2-40B4-BE49-F238E27FC236}">
                <a16:creationId xmlns:a16="http://schemas.microsoft.com/office/drawing/2014/main" id="{0A2EC7A4-AE8D-CDE7-1556-9330C7851573}"/>
              </a:ext>
            </a:extLst>
          </p:cNvPr>
          <p:cNvSpPr/>
          <p:nvPr userDrawn="1"/>
        </p:nvSpPr>
        <p:spPr>
          <a:xfrm>
            <a:off x="4848726" y="2928787"/>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7">
            <a:extLst>
              <a:ext uri="{FF2B5EF4-FFF2-40B4-BE49-F238E27FC236}">
                <a16:creationId xmlns:a16="http://schemas.microsoft.com/office/drawing/2014/main" id="{3B667783-E48A-63B7-3A9C-AF98B0C3937D}"/>
              </a:ext>
            </a:extLst>
          </p:cNvPr>
          <p:cNvSpPr>
            <a:spLocks noGrp="1"/>
          </p:cNvSpPr>
          <p:nvPr>
            <p:ph type="pic" sz="quarter" idx="30" hasCustomPrompt="1"/>
          </p:nvPr>
        </p:nvSpPr>
        <p:spPr>
          <a:xfrm>
            <a:off x="4983263" y="3063324"/>
            <a:ext cx="556426" cy="556426"/>
          </a:xfrm>
        </p:spPr>
        <p:txBody>
          <a:bodyPr>
            <a:normAutofit/>
          </a:bodyPr>
          <a:lstStyle>
            <a:lvl1pPr marL="0" indent="0">
              <a:buNone/>
              <a:defRPr sz="1000"/>
            </a:lvl1pPr>
          </a:lstStyle>
          <a:p>
            <a:r>
              <a:rPr lang="en-US" dirty="0"/>
              <a:t>icon</a:t>
            </a:r>
          </a:p>
        </p:txBody>
      </p:sp>
      <p:sp>
        <p:nvSpPr>
          <p:cNvPr id="3" name="Footer Placeholder 18">
            <a:extLst>
              <a:ext uri="{FF2B5EF4-FFF2-40B4-BE49-F238E27FC236}">
                <a16:creationId xmlns:a16="http://schemas.microsoft.com/office/drawing/2014/main" id="{1F054D45-4B54-C1DD-D4B9-B6C155A62C90}"/>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7" name="Slide Number Placeholder 19">
            <a:extLst>
              <a:ext uri="{FF2B5EF4-FFF2-40B4-BE49-F238E27FC236}">
                <a16:creationId xmlns:a16="http://schemas.microsoft.com/office/drawing/2014/main" id="{829631EE-BE68-81A0-1CDC-21E9162F1C70}"/>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1416010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Icons Slide (All Colors) –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DE675-777A-5364-806C-482239DE3EEB}"/>
              </a:ext>
            </a:extLst>
          </p:cNvPr>
          <p:cNvSpPr>
            <a:spLocks noGrp="1"/>
          </p:cNvSpPr>
          <p:nvPr>
            <p:ph type="title"/>
          </p:nvPr>
        </p:nvSpPr>
        <p:spPr>
          <a:xfrm>
            <a:off x="246405" y="529177"/>
            <a:ext cx="3959835" cy="327471"/>
          </a:xfrm>
        </p:spPr>
        <p:txBody>
          <a:bodyPr lIns="0" tIns="0" rIns="0" bIns="0">
            <a:noAutofit/>
          </a:bodyPr>
          <a:lstStyle>
            <a:lvl1pPr>
              <a:defRPr sz="2400" b="1" spc="-100" baseline="0"/>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46EB0FD5-4F5C-6147-5FB2-F907263AE52A}"/>
              </a:ext>
            </a:extLst>
          </p:cNvPr>
          <p:cNvSpPr>
            <a:spLocks noGrp="1"/>
          </p:cNvSpPr>
          <p:nvPr>
            <p:ph type="body" sz="quarter" idx="11"/>
          </p:nvPr>
        </p:nvSpPr>
        <p:spPr>
          <a:xfrm>
            <a:off x="246405" y="1162245"/>
            <a:ext cx="3959835" cy="1292197"/>
          </a:xfrm>
        </p:spPr>
        <p:txBody>
          <a:bodyPr lIns="0" tIns="0" rIns="0" bIns="0">
            <a:no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11">
            <a:extLst>
              <a:ext uri="{FF2B5EF4-FFF2-40B4-BE49-F238E27FC236}">
                <a16:creationId xmlns:a16="http://schemas.microsoft.com/office/drawing/2014/main" id="{3F442DC8-CAA2-5260-1756-664A0A009F00}"/>
              </a:ext>
            </a:extLst>
          </p:cNvPr>
          <p:cNvSpPr>
            <a:spLocks noGrp="1"/>
          </p:cNvSpPr>
          <p:nvPr>
            <p:ph type="body" sz="quarter" idx="14" hasCustomPrompt="1"/>
          </p:nvPr>
        </p:nvSpPr>
        <p:spPr>
          <a:xfrm>
            <a:off x="246405" y="3643729"/>
            <a:ext cx="1938530" cy="256205"/>
          </a:xfrm>
        </p:spPr>
        <p:txBody>
          <a:bodyPr lIns="0" tIns="0" rIns="0" bIns="0">
            <a:noAutofit/>
          </a:bodyPr>
          <a:lstStyle>
            <a:lvl1pPr marL="0" indent="0" algn="ctr">
              <a:buNone/>
              <a:defRPr sz="14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4" name="Text Placeholder 14">
            <a:extLst>
              <a:ext uri="{FF2B5EF4-FFF2-40B4-BE49-F238E27FC236}">
                <a16:creationId xmlns:a16="http://schemas.microsoft.com/office/drawing/2014/main" id="{5F1B46BF-C70E-7B8B-C50E-DE0EF746766A}"/>
              </a:ext>
            </a:extLst>
          </p:cNvPr>
          <p:cNvSpPr>
            <a:spLocks noGrp="1"/>
          </p:cNvSpPr>
          <p:nvPr>
            <p:ph type="body" sz="quarter" idx="15" hasCustomPrompt="1"/>
          </p:nvPr>
        </p:nvSpPr>
        <p:spPr>
          <a:xfrm>
            <a:off x="246405" y="3938434"/>
            <a:ext cx="1938530" cy="392113"/>
          </a:xfrm>
        </p:spPr>
        <p:txBody>
          <a:bodyPr lIns="0" tIns="0" rIns="0" bIns="0">
            <a:noAutofit/>
          </a:bodyPr>
          <a:lstStyle>
            <a:lvl1pPr marL="0" indent="0" algn="ctr">
              <a:buNone/>
              <a:defRPr sz="1200"/>
            </a:lvl1pPr>
          </a:lstStyle>
          <a:p>
            <a:pPr lvl="0"/>
            <a:r>
              <a:rPr lang="en-US" dirty="0"/>
              <a:t>Body text</a:t>
            </a:r>
          </a:p>
        </p:txBody>
      </p:sp>
      <p:sp>
        <p:nvSpPr>
          <p:cNvPr id="25" name="Text Placeholder 11">
            <a:extLst>
              <a:ext uri="{FF2B5EF4-FFF2-40B4-BE49-F238E27FC236}">
                <a16:creationId xmlns:a16="http://schemas.microsoft.com/office/drawing/2014/main" id="{BF395F49-FC1D-7C8C-C53C-F358B6B54AB0}"/>
              </a:ext>
            </a:extLst>
          </p:cNvPr>
          <p:cNvSpPr>
            <a:spLocks noGrp="1"/>
          </p:cNvSpPr>
          <p:nvPr>
            <p:ph type="body" sz="quarter" idx="16" hasCustomPrompt="1"/>
          </p:nvPr>
        </p:nvSpPr>
        <p:spPr>
          <a:xfrm>
            <a:off x="2446179" y="3643729"/>
            <a:ext cx="1938530" cy="256205"/>
          </a:xfrm>
        </p:spPr>
        <p:txBody>
          <a:bodyPr lIns="0" tIns="0" rIns="0" bIns="0">
            <a:noAutofit/>
          </a:bodyPr>
          <a:lstStyle>
            <a:lvl1pPr marL="0" indent="0" algn="ctr">
              <a:buNone/>
              <a:defRPr sz="14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26" name="Text Placeholder 14">
            <a:extLst>
              <a:ext uri="{FF2B5EF4-FFF2-40B4-BE49-F238E27FC236}">
                <a16:creationId xmlns:a16="http://schemas.microsoft.com/office/drawing/2014/main" id="{1B6D8959-0778-7EA7-B84F-1F0E0C008E02}"/>
              </a:ext>
            </a:extLst>
          </p:cNvPr>
          <p:cNvSpPr>
            <a:spLocks noGrp="1"/>
          </p:cNvSpPr>
          <p:nvPr>
            <p:ph type="body" sz="quarter" idx="17" hasCustomPrompt="1"/>
          </p:nvPr>
        </p:nvSpPr>
        <p:spPr>
          <a:xfrm>
            <a:off x="2446179" y="3938434"/>
            <a:ext cx="1938530" cy="392113"/>
          </a:xfrm>
        </p:spPr>
        <p:txBody>
          <a:bodyPr lIns="0" tIns="0" rIns="0" bIns="0">
            <a:noAutofit/>
          </a:bodyPr>
          <a:lstStyle>
            <a:lvl1pPr marL="0" indent="0" algn="ctr">
              <a:buNone/>
              <a:defRPr sz="1200"/>
            </a:lvl1pPr>
          </a:lstStyle>
          <a:p>
            <a:pPr lvl="0"/>
            <a:r>
              <a:rPr lang="en-US" dirty="0"/>
              <a:t>Body text</a:t>
            </a:r>
          </a:p>
        </p:txBody>
      </p:sp>
      <p:sp>
        <p:nvSpPr>
          <p:cNvPr id="27" name="Text Placeholder 11">
            <a:extLst>
              <a:ext uri="{FF2B5EF4-FFF2-40B4-BE49-F238E27FC236}">
                <a16:creationId xmlns:a16="http://schemas.microsoft.com/office/drawing/2014/main" id="{2A5B34CB-7A53-AC2D-D9C7-42528BB270E6}"/>
              </a:ext>
            </a:extLst>
          </p:cNvPr>
          <p:cNvSpPr>
            <a:spLocks noGrp="1"/>
          </p:cNvSpPr>
          <p:nvPr>
            <p:ph type="body" sz="quarter" idx="18" hasCustomPrompt="1"/>
          </p:nvPr>
        </p:nvSpPr>
        <p:spPr>
          <a:xfrm>
            <a:off x="4645953" y="3643729"/>
            <a:ext cx="1938530" cy="256205"/>
          </a:xfrm>
        </p:spPr>
        <p:txBody>
          <a:bodyPr lIns="0" tIns="0" rIns="0" bIns="0">
            <a:noAutofit/>
          </a:bodyPr>
          <a:lstStyle>
            <a:lvl1pPr marL="0" indent="0" algn="ctr">
              <a:buNone/>
              <a:defRPr sz="14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28" name="Text Placeholder 14">
            <a:extLst>
              <a:ext uri="{FF2B5EF4-FFF2-40B4-BE49-F238E27FC236}">
                <a16:creationId xmlns:a16="http://schemas.microsoft.com/office/drawing/2014/main" id="{EDFDBBD3-CDDD-469E-18C5-442736F586A8}"/>
              </a:ext>
            </a:extLst>
          </p:cNvPr>
          <p:cNvSpPr>
            <a:spLocks noGrp="1"/>
          </p:cNvSpPr>
          <p:nvPr>
            <p:ph type="body" sz="quarter" idx="19" hasCustomPrompt="1"/>
          </p:nvPr>
        </p:nvSpPr>
        <p:spPr>
          <a:xfrm>
            <a:off x="4645953" y="3938434"/>
            <a:ext cx="1938530" cy="392113"/>
          </a:xfrm>
        </p:spPr>
        <p:txBody>
          <a:bodyPr lIns="0" tIns="0" rIns="0" bIns="0">
            <a:noAutofit/>
          </a:bodyPr>
          <a:lstStyle>
            <a:lvl1pPr marL="0" indent="0" algn="ctr">
              <a:buNone/>
              <a:defRPr sz="1200"/>
            </a:lvl1pPr>
          </a:lstStyle>
          <a:p>
            <a:pPr lvl="0"/>
            <a:r>
              <a:rPr lang="en-US" dirty="0"/>
              <a:t>Body text</a:t>
            </a:r>
          </a:p>
        </p:txBody>
      </p:sp>
      <p:sp>
        <p:nvSpPr>
          <p:cNvPr id="29" name="Text Placeholder 11">
            <a:extLst>
              <a:ext uri="{FF2B5EF4-FFF2-40B4-BE49-F238E27FC236}">
                <a16:creationId xmlns:a16="http://schemas.microsoft.com/office/drawing/2014/main" id="{79B83136-BC9C-7FCF-A1C8-6C47C1723348}"/>
              </a:ext>
            </a:extLst>
          </p:cNvPr>
          <p:cNvSpPr>
            <a:spLocks noGrp="1"/>
          </p:cNvSpPr>
          <p:nvPr>
            <p:ph type="body" sz="quarter" idx="20" hasCustomPrompt="1"/>
          </p:nvPr>
        </p:nvSpPr>
        <p:spPr>
          <a:xfrm>
            <a:off x="6858961" y="3643729"/>
            <a:ext cx="1938530" cy="256205"/>
          </a:xfrm>
        </p:spPr>
        <p:txBody>
          <a:bodyPr lIns="0" tIns="0" rIns="0" bIns="0">
            <a:noAutofit/>
          </a:bodyPr>
          <a:lstStyle>
            <a:lvl1pPr marL="0" indent="0" algn="ctr">
              <a:buNone/>
              <a:defRPr sz="14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30" name="Text Placeholder 14">
            <a:extLst>
              <a:ext uri="{FF2B5EF4-FFF2-40B4-BE49-F238E27FC236}">
                <a16:creationId xmlns:a16="http://schemas.microsoft.com/office/drawing/2014/main" id="{A999DA42-7285-0A9B-8F63-61316D80D8BA}"/>
              </a:ext>
            </a:extLst>
          </p:cNvPr>
          <p:cNvSpPr>
            <a:spLocks noGrp="1"/>
          </p:cNvSpPr>
          <p:nvPr>
            <p:ph type="body" sz="quarter" idx="21" hasCustomPrompt="1"/>
          </p:nvPr>
        </p:nvSpPr>
        <p:spPr>
          <a:xfrm>
            <a:off x="6858961" y="3938434"/>
            <a:ext cx="1938530" cy="392113"/>
          </a:xfrm>
        </p:spPr>
        <p:txBody>
          <a:bodyPr lIns="0" tIns="0" rIns="0" bIns="0">
            <a:noAutofit/>
          </a:bodyPr>
          <a:lstStyle>
            <a:lvl1pPr marL="0" indent="0" algn="ctr">
              <a:buNone/>
              <a:defRPr sz="1200"/>
            </a:lvl1pPr>
          </a:lstStyle>
          <a:p>
            <a:pPr lvl="0"/>
            <a:r>
              <a:rPr lang="en-US" dirty="0"/>
              <a:t>Body text</a:t>
            </a:r>
          </a:p>
        </p:txBody>
      </p:sp>
      <p:sp>
        <p:nvSpPr>
          <p:cNvPr id="31" name="Oval 30">
            <a:extLst>
              <a:ext uri="{FF2B5EF4-FFF2-40B4-BE49-F238E27FC236}">
                <a16:creationId xmlns:a16="http://schemas.microsoft.com/office/drawing/2014/main" id="{6E231E51-1C6B-90F1-D827-AD4ACBBA5DE9}"/>
              </a:ext>
            </a:extLst>
          </p:cNvPr>
          <p:cNvSpPr/>
          <p:nvPr userDrawn="1"/>
        </p:nvSpPr>
        <p:spPr>
          <a:xfrm>
            <a:off x="825366" y="2679270"/>
            <a:ext cx="825500" cy="825500"/>
          </a:xfrm>
          <a:prstGeom prst="ellipse">
            <a:avLst/>
          </a:prstGeom>
          <a:solidFill>
            <a:srgbClr val="FFD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17">
            <a:extLst>
              <a:ext uri="{FF2B5EF4-FFF2-40B4-BE49-F238E27FC236}">
                <a16:creationId xmlns:a16="http://schemas.microsoft.com/office/drawing/2014/main" id="{D0BB751D-5A1A-B7D0-867F-DB884F3B6771}"/>
              </a:ext>
            </a:extLst>
          </p:cNvPr>
          <p:cNvSpPr>
            <a:spLocks noGrp="1"/>
          </p:cNvSpPr>
          <p:nvPr>
            <p:ph type="pic" sz="quarter" idx="22" hasCustomPrompt="1"/>
          </p:nvPr>
        </p:nvSpPr>
        <p:spPr>
          <a:xfrm>
            <a:off x="944170" y="2798074"/>
            <a:ext cx="587891" cy="587891"/>
          </a:xfrm>
        </p:spPr>
        <p:txBody>
          <a:bodyPr>
            <a:normAutofit/>
          </a:bodyPr>
          <a:lstStyle>
            <a:lvl1pPr marL="0" indent="0">
              <a:buNone/>
              <a:defRPr sz="1000"/>
            </a:lvl1pPr>
          </a:lstStyle>
          <a:p>
            <a:r>
              <a:rPr lang="en-US" dirty="0"/>
              <a:t>icon</a:t>
            </a:r>
          </a:p>
        </p:txBody>
      </p:sp>
      <p:sp>
        <p:nvSpPr>
          <p:cNvPr id="41" name="Footer Placeholder 18">
            <a:extLst>
              <a:ext uri="{FF2B5EF4-FFF2-40B4-BE49-F238E27FC236}">
                <a16:creationId xmlns:a16="http://schemas.microsoft.com/office/drawing/2014/main" id="{CD43EFB8-92BB-A2FA-7001-58645A5FEB12}"/>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42" name="Slide Number Placeholder 19">
            <a:extLst>
              <a:ext uri="{FF2B5EF4-FFF2-40B4-BE49-F238E27FC236}">
                <a16:creationId xmlns:a16="http://schemas.microsoft.com/office/drawing/2014/main" id="{4C2D5E9F-D022-9751-AC34-6C84D1D0D827}"/>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
        <p:nvSpPr>
          <p:cNvPr id="45" name="Oval 44">
            <a:extLst>
              <a:ext uri="{FF2B5EF4-FFF2-40B4-BE49-F238E27FC236}">
                <a16:creationId xmlns:a16="http://schemas.microsoft.com/office/drawing/2014/main" id="{4C64AD15-96BC-C360-3DBA-C42D1DC9060B}"/>
              </a:ext>
            </a:extLst>
          </p:cNvPr>
          <p:cNvSpPr/>
          <p:nvPr userDrawn="1"/>
        </p:nvSpPr>
        <p:spPr>
          <a:xfrm>
            <a:off x="3102283" y="2679270"/>
            <a:ext cx="825500" cy="825500"/>
          </a:xfrm>
          <a:prstGeom prst="ellipse">
            <a:avLst/>
          </a:prstGeom>
          <a:solidFill>
            <a:srgbClr val="41C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icture Placeholder 17">
            <a:extLst>
              <a:ext uri="{FF2B5EF4-FFF2-40B4-BE49-F238E27FC236}">
                <a16:creationId xmlns:a16="http://schemas.microsoft.com/office/drawing/2014/main" id="{AFB3B990-BE02-E198-B4E1-A57821C6D99E}"/>
              </a:ext>
            </a:extLst>
          </p:cNvPr>
          <p:cNvSpPr>
            <a:spLocks noGrp="1"/>
          </p:cNvSpPr>
          <p:nvPr>
            <p:ph type="pic" sz="quarter" idx="26" hasCustomPrompt="1"/>
          </p:nvPr>
        </p:nvSpPr>
        <p:spPr>
          <a:xfrm>
            <a:off x="3221087" y="2798074"/>
            <a:ext cx="587891" cy="587891"/>
          </a:xfrm>
        </p:spPr>
        <p:txBody>
          <a:bodyPr>
            <a:normAutofit/>
          </a:bodyPr>
          <a:lstStyle>
            <a:lvl1pPr marL="0" indent="0">
              <a:buNone/>
              <a:defRPr sz="1000"/>
            </a:lvl1pPr>
          </a:lstStyle>
          <a:p>
            <a:r>
              <a:rPr lang="en-US" dirty="0"/>
              <a:t>icon</a:t>
            </a:r>
          </a:p>
        </p:txBody>
      </p:sp>
      <p:sp>
        <p:nvSpPr>
          <p:cNvPr id="49" name="Oval 48">
            <a:extLst>
              <a:ext uri="{FF2B5EF4-FFF2-40B4-BE49-F238E27FC236}">
                <a16:creationId xmlns:a16="http://schemas.microsoft.com/office/drawing/2014/main" id="{05ABA3AA-9DA6-85D0-BCE5-768B42D3F2F8}"/>
              </a:ext>
            </a:extLst>
          </p:cNvPr>
          <p:cNvSpPr/>
          <p:nvPr userDrawn="1"/>
        </p:nvSpPr>
        <p:spPr>
          <a:xfrm>
            <a:off x="5239920" y="2679270"/>
            <a:ext cx="825500" cy="825500"/>
          </a:xfrm>
          <a:prstGeom prst="ellipse">
            <a:avLst/>
          </a:prstGeom>
          <a:solidFill>
            <a:srgbClr val="8DC6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icture Placeholder 17">
            <a:extLst>
              <a:ext uri="{FF2B5EF4-FFF2-40B4-BE49-F238E27FC236}">
                <a16:creationId xmlns:a16="http://schemas.microsoft.com/office/drawing/2014/main" id="{55F98E6C-5F0B-2809-5033-6FAB90CF3988}"/>
              </a:ext>
            </a:extLst>
          </p:cNvPr>
          <p:cNvSpPr>
            <a:spLocks noGrp="1"/>
          </p:cNvSpPr>
          <p:nvPr>
            <p:ph type="pic" sz="quarter" idx="27" hasCustomPrompt="1"/>
          </p:nvPr>
        </p:nvSpPr>
        <p:spPr>
          <a:xfrm>
            <a:off x="5358724" y="2798074"/>
            <a:ext cx="587891" cy="587891"/>
          </a:xfrm>
        </p:spPr>
        <p:txBody>
          <a:bodyPr>
            <a:normAutofit/>
          </a:bodyPr>
          <a:lstStyle>
            <a:lvl1pPr marL="0" indent="0">
              <a:buNone/>
              <a:defRPr sz="1000"/>
            </a:lvl1pPr>
          </a:lstStyle>
          <a:p>
            <a:r>
              <a:rPr lang="en-US" dirty="0"/>
              <a:t>icon</a:t>
            </a:r>
          </a:p>
        </p:txBody>
      </p:sp>
      <p:sp>
        <p:nvSpPr>
          <p:cNvPr id="51" name="Oval 50">
            <a:extLst>
              <a:ext uri="{FF2B5EF4-FFF2-40B4-BE49-F238E27FC236}">
                <a16:creationId xmlns:a16="http://schemas.microsoft.com/office/drawing/2014/main" id="{E35A583D-5675-491B-C261-8320803090AB}"/>
              </a:ext>
            </a:extLst>
          </p:cNvPr>
          <p:cNvSpPr/>
          <p:nvPr userDrawn="1"/>
        </p:nvSpPr>
        <p:spPr>
          <a:xfrm>
            <a:off x="7377557" y="2679270"/>
            <a:ext cx="825500" cy="825500"/>
          </a:xfrm>
          <a:prstGeom prst="ellipse">
            <a:avLst/>
          </a:prstGeom>
          <a:solidFill>
            <a:srgbClr val="FBAD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icture Placeholder 17">
            <a:extLst>
              <a:ext uri="{FF2B5EF4-FFF2-40B4-BE49-F238E27FC236}">
                <a16:creationId xmlns:a16="http://schemas.microsoft.com/office/drawing/2014/main" id="{0F25EF20-2E5B-41F9-3D51-6AE8B7939F8F}"/>
              </a:ext>
            </a:extLst>
          </p:cNvPr>
          <p:cNvSpPr>
            <a:spLocks noGrp="1"/>
          </p:cNvSpPr>
          <p:nvPr>
            <p:ph type="pic" sz="quarter" idx="28" hasCustomPrompt="1"/>
          </p:nvPr>
        </p:nvSpPr>
        <p:spPr>
          <a:xfrm>
            <a:off x="7496361" y="2798074"/>
            <a:ext cx="587891" cy="587891"/>
          </a:xfrm>
        </p:spPr>
        <p:txBody>
          <a:bodyPr>
            <a:normAutofit/>
          </a:bodyPr>
          <a:lstStyle>
            <a:lvl1pPr marL="0" indent="0">
              <a:buNone/>
              <a:defRPr sz="1000"/>
            </a:lvl1pPr>
          </a:lstStyle>
          <a:p>
            <a:r>
              <a:rPr lang="en-US" dirty="0"/>
              <a:t>icon</a:t>
            </a:r>
          </a:p>
        </p:txBody>
      </p:sp>
      <p:sp>
        <p:nvSpPr>
          <p:cNvPr id="8" name="Right Triangle 7">
            <a:extLst>
              <a:ext uri="{FF2B5EF4-FFF2-40B4-BE49-F238E27FC236}">
                <a16:creationId xmlns:a16="http://schemas.microsoft.com/office/drawing/2014/main" id="{B3DC4673-B874-E44E-AC14-D4CDBDA48096}"/>
              </a:ext>
            </a:extLst>
          </p:cNvPr>
          <p:cNvSpPr/>
          <p:nvPr userDrawn="1"/>
        </p:nvSpPr>
        <p:spPr>
          <a:xfrm rot="10800000">
            <a:off x="4755096" y="3364"/>
            <a:ext cx="4388903" cy="1914645"/>
          </a:xfrm>
          <a:custGeom>
            <a:avLst/>
            <a:gdLst>
              <a:gd name="connsiteX0" fmla="*/ 0 w 4277390"/>
              <a:gd name="connsiteY0" fmla="*/ 1998487 h 1998487"/>
              <a:gd name="connsiteX1" fmla="*/ 0 w 4277390"/>
              <a:gd name="connsiteY1" fmla="*/ 0 h 1998487"/>
              <a:gd name="connsiteX2" fmla="*/ 4277390 w 4277390"/>
              <a:gd name="connsiteY2" fmla="*/ 1998487 h 1998487"/>
              <a:gd name="connsiteX3" fmla="*/ 0 w 4277390"/>
              <a:gd name="connsiteY3" fmla="*/ 1998487 h 1998487"/>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Lst>
            <a:ahLst/>
            <a:cxnLst>
              <a:cxn ang="0">
                <a:pos x="connsiteX0" y="connsiteY0"/>
              </a:cxn>
              <a:cxn ang="0">
                <a:pos x="connsiteX1" y="connsiteY1"/>
              </a:cxn>
              <a:cxn ang="0">
                <a:pos x="connsiteX2" y="connsiteY2"/>
              </a:cxn>
              <a:cxn ang="0">
                <a:pos x="connsiteX3" y="connsiteY3"/>
              </a:cxn>
            </a:cxnLst>
            <a:rect l="l" t="t" r="r" b="b"/>
            <a:pathLst>
              <a:path w="4388903" h="2005921">
                <a:moveTo>
                  <a:pt x="0" y="1998487"/>
                </a:moveTo>
                <a:lnTo>
                  <a:pt x="0" y="0"/>
                </a:lnTo>
                <a:cubicBezTo>
                  <a:pt x="1039221" y="177987"/>
                  <a:pt x="3163826" y="712814"/>
                  <a:pt x="4388903" y="2005921"/>
                </a:cubicBezTo>
                <a:lnTo>
                  <a:pt x="0" y="1998487"/>
                </a:lnTo>
                <a:close/>
              </a:path>
            </a:pathLst>
          </a:custGeom>
          <a:solidFill>
            <a:srgbClr val="8DC6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769889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4877683"/>
      </p:ext>
    </p:extLst>
  </p:cSld>
  <p:clrMap bg1="lt1" tx1="dk1" bg2="lt2" tx2="dk2" accent1="accent1" accent2="accent2" accent3="accent3" accent4="accent4" accent5="accent5" accent6="accent6" hlink="hlink" folHlink="folHlink"/>
  <p:sldLayoutIdLst>
    <p:sldLayoutId id="2147483689" r:id="rId1"/>
    <p:sldLayoutId id="2147483686" r:id="rId2"/>
    <p:sldLayoutId id="2147483710" r:id="rId3"/>
    <p:sldLayoutId id="2147483724" r:id="rId4"/>
    <p:sldLayoutId id="2147483726" r:id="rId5"/>
    <p:sldLayoutId id="2147483725" r:id="rId6"/>
    <p:sldLayoutId id="2147483727" r:id="rId7"/>
    <p:sldLayoutId id="2147483728" r:id="rId8"/>
    <p:sldLayoutId id="2147483713" r:id="rId9"/>
    <p:sldLayoutId id="2147483743" r:id="rId10"/>
    <p:sldLayoutId id="2147483744" r:id="rId11"/>
    <p:sldLayoutId id="2147483707" r:id="rId12"/>
    <p:sldLayoutId id="2147483673" r:id="rId13"/>
    <p:sldLayoutId id="2147483717" r:id="rId14"/>
    <p:sldLayoutId id="2147483718" r:id="rId15"/>
    <p:sldLayoutId id="2147483693" r:id="rId16"/>
    <p:sldLayoutId id="2147483740" r:id="rId17"/>
    <p:sldLayoutId id="2147483741" r:id="rId18"/>
    <p:sldLayoutId id="2147483742" r:id="rId19"/>
    <p:sldLayoutId id="2147483719" r:id="rId20"/>
    <p:sldLayoutId id="2147483720" r:id="rId21"/>
    <p:sldLayoutId id="2147483721" r:id="rId22"/>
    <p:sldLayoutId id="2147483722" r:id="rId23"/>
    <p:sldLayoutId id="2147483692" r:id="rId24"/>
    <p:sldLayoutId id="2147483699" r:id="rId25"/>
    <p:sldLayoutId id="2147483700" r:id="rId26"/>
    <p:sldLayoutId id="2147483723" r:id="rId27"/>
    <p:sldLayoutId id="2147483730" r:id="rId28"/>
    <p:sldLayoutId id="2147483729" r:id="rId29"/>
    <p:sldLayoutId id="2147483735" r:id="rId30"/>
    <p:sldLayoutId id="2147483736" r:id="rId31"/>
    <p:sldLayoutId id="2147483737" r:id="rId32"/>
    <p:sldLayoutId id="2147483732" r:id="rId33"/>
    <p:sldLayoutId id="2147483745" r:id="rId34"/>
    <p:sldLayoutId id="2147483746" r:id="rId35"/>
    <p:sldLayoutId id="2147483698" r:id="rId36"/>
    <p:sldLayoutId id="2147483747" r:id="rId37"/>
    <p:sldLayoutId id="2147483682" r:id="rId38"/>
  </p:sldLayoutIdLst>
  <p:hf hdr="0" dt="0"/>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cleancities.energy.gov/technical-assistance/idlebox/" TargetMode="Externa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2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eg"/><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hyperlink" Target="http://www.fueleconomy.gov/feg/pdfs/EcoDrive%20I-80.pdf" TargetMode="External"/><Relationship Id="rId2" Type="http://schemas.openxmlformats.org/officeDocument/2006/relationships/hyperlink" Target="http://www.fueleconomy.gov/feg/pdfs/OwnerRelatedFuelEconomyImprovements.pdf" TargetMode="External"/><Relationship Id="rId1" Type="http://schemas.openxmlformats.org/officeDocument/2006/relationships/slideLayout" Target="../slideLayouts/slideLayout24.xml"/><Relationship Id="rId6" Type="http://schemas.openxmlformats.org/officeDocument/2006/relationships/hyperlink" Target="http://papers.sae.org/2012-01-1717/" TargetMode="External"/><Relationship Id="rId5" Type="http://schemas.openxmlformats.org/officeDocument/2006/relationships/hyperlink" Target="http://www.fueleconomy.gov/feg/pdfs/2013-01-0311_Diesel_AirFilter.pdf" TargetMode="External"/><Relationship Id="rId4" Type="http://schemas.openxmlformats.org/officeDocument/2006/relationships/hyperlink" Target="http://www.drivealuminum.org/research-resources/PDF/Research/2008/2008-Ricardo-Study.pdf"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papers.sae.org/2014-01-0685/" TargetMode="External"/><Relationship Id="rId3" Type="http://schemas.openxmlformats.org/officeDocument/2006/relationships/hyperlink" Target="http://papers.sae.org/2013-01-1473/" TargetMode="External"/><Relationship Id="rId7" Type="http://schemas.openxmlformats.org/officeDocument/2006/relationships/hyperlink" Target="http://papers.sae.org/2014-01-1614/" TargetMode="External"/><Relationship Id="rId2" Type="http://schemas.openxmlformats.org/officeDocument/2006/relationships/hyperlink" Target="http://www.fueleconomy.gov/feg/pdfs/Air_Filter_Effects_02_26_2009.pdf" TargetMode="External"/><Relationship Id="rId1" Type="http://schemas.openxmlformats.org/officeDocument/2006/relationships/slideLayout" Target="../slideLayouts/slideLayout24.xml"/><Relationship Id="rId6" Type="http://schemas.openxmlformats.org/officeDocument/2006/relationships/hyperlink" Target="http://papers.sae.org/2013-01-0551/" TargetMode="External"/><Relationship Id="rId5" Type="http://schemas.openxmlformats.org/officeDocument/2006/relationships/hyperlink" Target="http://papers.sae.org/2013-01-1462/" TargetMode="External"/><Relationship Id="rId4" Type="http://schemas.openxmlformats.org/officeDocument/2006/relationships/hyperlink" Target="http://www.transportation.anl.gov/D3/data/2012_nissan_leaf/AVTALeaftestinganalysis_Major%20summary101212.pdf"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A3999-409F-4477-B38D-ACE6622ED82A}"/>
              </a:ext>
            </a:extLst>
          </p:cNvPr>
          <p:cNvSpPr>
            <a:spLocks noGrp="1"/>
          </p:cNvSpPr>
          <p:nvPr>
            <p:ph type="title"/>
          </p:nvPr>
        </p:nvSpPr>
        <p:spPr/>
        <p:txBody>
          <a:bodyPr/>
          <a:lstStyle/>
          <a:p>
            <a:r>
              <a:rPr lang="en-US" dirty="0"/>
              <a:t>FuelEconomy.gov Fuel-Saving Tips</a:t>
            </a:r>
          </a:p>
        </p:txBody>
      </p:sp>
      <p:sp>
        <p:nvSpPr>
          <p:cNvPr id="3" name="Text Placeholder 2">
            <a:extLst>
              <a:ext uri="{FF2B5EF4-FFF2-40B4-BE49-F238E27FC236}">
                <a16:creationId xmlns:a16="http://schemas.microsoft.com/office/drawing/2014/main" id="{EBF2CFC3-1AB8-16CA-2C06-3D5725935312}"/>
              </a:ext>
            </a:extLst>
          </p:cNvPr>
          <p:cNvSpPr>
            <a:spLocks noGrp="1"/>
          </p:cNvSpPr>
          <p:nvPr>
            <p:ph type="body" sz="quarter" idx="11"/>
          </p:nvPr>
        </p:nvSpPr>
        <p:spPr/>
        <p:txBody>
          <a:bodyPr/>
          <a:lstStyle/>
          <a:p>
            <a:endParaRPr lang="en-US"/>
          </a:p>
        </p:txBody>
      </p:sp>
      <p:pic>
        <p:nvPicPr>
          <p:cNvPr id="6" name="Picture Placeholder 5" descr="Truck driving on mountain road">
            <a:extLst>
              <a:ext uri="{FF2B5EF4-FFF2-40B4-BE49-F238E27FC236}">
                <a16:creationId xmlns:a16="http://schemas.microsoft.com/office/drawing/2014/main" id="{DE061369-F4C6-F5EA-0C45-F55812B1BF5E}"/>
              </a:ext>
            </a:extLst>
          </p:cNvPr>
          <p:cNvPicPr>
            <a:picLocks noGrp="1" noChangeAspect="1"/>
          </p:cNvPicPr>
          <p:nvPr>
            <p:ph type="pic" sz="quarter" idx="12"/>
          </p:nvPr>
        </p:nvPicPr>
        <p:blipFill rotWithShape="1">
          <a:blip r:embed="rId2" cstate="print">
            <a:extLst>
              <a:ext uri="{28A0092B-C50C-407E-A947-70E740481C1C}">
                <a14:useLocalDpi xmlns:a14="http://schemas.microsoft.com/office/drawing/2010/main"/>
              </a:ext>
            </a:extLst>
          </a:blip>
          <a:srcRect l="-24"/>
          <a:stretch/>
        </p:blipFill>
        <p:spPr>
          <a:xfrm>
            <a:off x="4265080" y="-34599"/>
            <a:ext cx="4878920" cy="5178099"/>
          </a:xfrm>
        </p:spPr>
      </p:pic>
      <p:sp>
        <p:nvSpPr>
          <p:cNvPr id="7" name="TextBox 6">
            <a:extLst>
              <a:ext uri="{FF2B5EF4-FFF2-40B4-BE49-F238E27FC236}">
                <a16:creationId xmlns:a16="http://schemas.microsoft.com/office/drawing/2014/main" id="{070367E5-753E-9A08-DF4A-EFE0855AEDB4}"/>
              </a:ext>
            </a:extLst>
          </p:cNvPr>
          <p:cNvSpPr txBox="1"/>
          <p:nvPr/>
        </p:nvSpPr>
        <p:spPr>
          <a:xfrm>
            <a:off x="4240511" y="4963227"/>
            <a:ext cx="1545689" cy="200055"/>
          </a:xfrm>
          <a:prstGeom prst="rect">
            <a:avLst/>
          </a:prstGeom>
          <a:noFill/>
        </p:spPr>
        <p:txBody>
          <a:bodyPr wrap="square" rtlCol="0">
            <a:spAutoFit/>
          </a:bodyPr>
          <a:lstStyle/>
          <a:p>
            <a:pPr algn="ctr"/>
            <a:r>
              <a:rPr lang="en-US" sz="700" dirty="0">
                <a:solidFill>
                  <a:schemeClr val="bg1"/>
                </a:solidFill>
              </a:rPr>
              <a:t>Photo: Getty Images 937539580  </a:t>
            </a:r>
          </a:p>
        </p:txBody>
      </p:sp>
    </p:spTree>
    <p:extLst>
      <p:ext uri="{BB962C8B-B14F-4D97-AF65-F5344CB8AC3E}">
        <p14:creationId xmlns:p14="http://schemas.microsoft.com/office/powerpoint/2010/main" val="2118614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5CDB2-6592-B02D-67E6-4E2BD32BDFD9}"/>
              </a:ext>
            </a:extLst>
          </p:cNvPr>
          <p:cNvSpPr>
            <a:spLocks noGrp="1"/>
          </p:cNvSpPr>
          <p:nvPr>
            <p:ph type="title"/>
          </p:nvPr>
        </p:nvSpPr>
        <p:spPr>
          <a:xfrm>
            <a:off x="246405" y="295006"/>
            <a:ext cx="5411445" cy="994172"/>
          </a:xfrm>
        </p:spPr>
        <p:txBody>
          <a:bodyPr/>
          <a:lstStyle/>
          <a:p>
            <a:r>
              <a:rPr lang="en-US" dirty="0"/>
              <a:t>Avoid Excessive Idling (cont.)</a:t>
            </a:r>
          </a:p>
        </p:txBody>
      </p:sp>
      <p:sp>
        <p:nvSpPr>
          <p:cNvPr id="3" name="Text Placeholder 2">
            <a:extLst>
              <a:ext uri="{FF2B5EF4-FFF2-40B4-BE49-F238E27FC236}">
                <a16:creationId xmlns:a16="http://schemas.microsoft.com/office/drawing/2014/main" id="{B9DDEE4A-77A8-0DB1-53BB-CB671ED48689}"/>
              </a:ext>
            </a:extLst>
          </p:cNvPr>
          <p:cNvSpPr>
            <a:spLocks noGrp="1"/>
          </p:cNvSpPr>
          <p:nvPr>
            <p:ph type="body" sz="quarter" idx="11"/>
          </p:nvPr>
        </p:nvSpPr>
        <p:spPr>
          <a:xfrm>
            <a:off x="246405" y="1427356"/>
            <a:ext cx="7765366" cy="3088373"/>
          </a:xfrm>
        </p:spPr>
        <p:txBody>
          <a:bodyPr/>
          <a:lstStyle/>
          <a:p>
            <a:r>
              <a:rPr lang="en-US" dirty="0"/>
              <a:t>Best Practices </a:t>
            </a:r>
          </a:p>
          <a:p>
            <a:pPr lvl="1"/>
            <a:r>
              <a:rPr lang="en-US" dirty="0"/>
              <a:t>Limit engine starts to about 10 times per day on average—unless your vehicle is equipped with a stop-start system. Occasionally exceeding this limit should not cause excessive starter wear.</a:t>
            </a:r>
          </a:p>
          <a:p>
            <a:pPr lvl="1"/>
            <a:r>
              <a:rPr lang="en-US" dirty="0"/>
              <a:t>Assuming 10 starts a day aren't exceeded, any shutdown longer than 1 minute will save money.</a:t>
            </a:r>
          </a:p>
          <a:p>
            <a:pPr lvl="1"/>
            <a:r>
              <a:rPr lang="en-US" dirty="0"/>
              <a:t>Limit electric accessory use during shutdown, particularly during longer shutdown periods.</a:t>
            </a:r>
          </a:p>
          <a:p>
            <a:pPr lvl="1"/>
            <a:r>
              <a:rPr lang="en-US" dirty="0"/>
              <a:t>Drive at least 5 miles between start cycles to fully recharge the battery.</a:t>
            </a:r>
          </a:p>
          <a:p>
            <a:r>
              <a:rPr lang="en-US" dirty="0"/>
              <a:t>If you'd like to promote idle reduction in your area, the </a:t>
            </a:r>
            <a:r>
              <a:rPr lang="en-US" dirty="0">
                <a:hlinkClick r:id="rId2"/>
              </a:rPr>
              <a:t>Clean Cities </a:t>
            </a:r>
            <a:r>
              <a:rPr lang="en-US" dirty="0" err="1">
                <a:hlinkClick r:id="rId2"/>
              </a:rPr>
              <a:t>IdleBox</a:t>
            </a:r>
            <a:r>
              <a:rPr lang="en-US" dirty="0">
                <a:hlinkClick r:id="rId2"/>
              </a:rPr>
              <a:t> Toolkit</a:t>
            </a:r>
            <a:r>
              <a:rPr lang="en-US" dirty="0"/>
              <a:t> can help you get started.</a:t>
            </a:r>
          </a:p>
          <a:p>
            <a:endParaRPr lang="en-US" dirty="0"/>
          </a:p>
          <a:p>
            <a:endParaRPr lang="en-US" dirty="0"/>
          </a:p>
        </p:txBody>
      </p:sp>
      <p:sp>
        <p:nvSpPr>
          <p:cNvPr id="4" name="Footer Placeholder 3">
            <a:extLst>
              <a:ext uri="{FF2B5EF4-FFF2-40B4-BE49-F238E27FC236}">
                <a16:creationId xmlns:a16="http://schemas.microsoft.com/office/drawing/2014/main" id="{A264654D-9D71-31AC-E46E-EC6FC784DC32}"/>
              </a:ext>
            </a:extLst>
          </p:cNvPr>
          <p:cNvSpPr>
            <a:spLocks noGrp="1"/>
          </p:cNvSpPr>
          <p:nvPr>
            <p:ph type="ftr" sz="quarter" idx="3"/>
          </p:nvPr>
        </p:nvSpPr>
        <p:spPr/>
        <p:txBody>
          <a:bodyPr/>
          <a:lstStyle/>
          <a:p>
            <a:r>
              <a:rPr lang="en-US"/>
              <a:t>Clean Cities and Communities</a:t>
            </a:r>
            <a:endParaRPr lang="en-US" dirty="0"/>
          </a:p>
        </p:txBody>
      </p:sp>
      <p:sp>
        <p:nvSpPr>
          <p:cNvPr id="5" name="Slide Number Placeholder 4">
            <a:extLst>
              <a:ext uri="{FF2B5EF4-FFF2-40B4-BE49-F238E27FC236}">
                <a16:creationId xmlns:a16="http://schemas.microsoft.com/office/drawing/2014/main" id="{7CC5086A-4065-1576-55E3-177CC277DF82}"/>
              </a:ext>
            </a:extLst>
          </p:cNvPr>
          <p:cNvSpPr>
            <a:spLocks noGrp="1"/>
          </p:cNvSpPr>
          <p:nvPr>
            <p:ph type="sldNum" sz="quarter" idx="4"/>
          </p:nvPr>
        </p:nvSpPr>
        <p:spPr/>
        <p:txBody>
          <a:bodyPr/>
          <a:lstStyle/>
          <a:p>
            <a:fld id="{2D6788DA-6548-4EA8-8400-CD3CA88023E3}" type="slidenum">
              <a:rPr lang="en-US" smtClean="0"/>
              <a:pPr/>
              <a:t>10</a:t>
            </a:fld>
            <a:endParaRPr lang="en-US" dirty="0"/>
          </a:p>
        </p:txBody>
      </p:sp>
    </p:spTree>
    <p:extLst>
      <p:ext uri="{BB962C8B-B14F-4D97-AF65-F5344CB8AC3E}">
        <p14:creationId xmlns:p14="http://schemas.microsoft.com/office/powerpoint/2010/main" val="2334086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Placeholder 27" descr="Cruise control on vehicle">
            <a:extLst>
              <a:ext uri="{FF2B5EF4-FFF2-40B4-BE49-F238E27FC236}">
                <a16:creationId xmlns:a16="http://schemas.microsoft.com/office/drawing/2014/main" id="{7514B42B-F945-D5D2-3FFD-70767FAED162}"/>
              </a:ext>
            </a:extLst>
          </p:cNvPr>
          <p:cNvPicPr>
            <a:picLocks noGrp="1" noChangeAspect="1"/>
          </p:cNvPicPr>
          <p:nvPr>
            <p:ph type="pic" sz="quarter" idx="12"/>
          </p:nvPr>
        </p:nvPicPr>
        <p:blipFill rotWithShape="1">
          <a:blip r:embed="rId2" cstate="print">
            <a:extLst>
              <a:ext uri="{28A0092B-C50C-407E-A947-70E740481C1C}">
                <a14:useLocalDpi xmlns:a14="http://schemas.microsoft.com/office/drawing/2010/main"/>
              </a:ext>
            </a:extLst>
          </a:blip>
          <a:srcRect/>
          <a:stretch/>
        </p:blipFill>
        <p:spPr>
          <a:xfrm>
            <a:off x="0" y="-4579"/>
            <a:ext cx="4844579" cy="5148079"/>
          </a:xfrm>
        </p:spPr>
      </p:pic>
      <p:sp>
        <p:nvSpPr>
          <p:cNvPr id="29" name="Title 28">
            <a:extLst>
              <a:ext uri="{FF2B5EF4-FFF2-40B4-BE49-F238E27FC236}">
                <a16:creationId xmlns:a16="http://schemas.microsoft.com/office/drawing/2014/main" id="{A4A591AA-6831-119E-F3C5-A2473875C806}"/>
              </a:ext>
            </a:extLst>
          </p:cNvPr>
          <p:cNvSpPr>
            <a:spLocks noGrp="1"/>
          </p:cNvSpPr>
          <p:nvPr>
            <p:ph type="title"/>
          </p:nvPr>
        </p:nvSpPr>
        <p:spPr/>
        <p:txBody>
          <a:bodyPr/>
          <a:lstStyle/>
          <a:p>
            <a:r>
              <a:rPr lang="en-US" dirty="0"/>
              <a:t>Use Cruise Control</a:t>
            </a:r>
          </a:p>
        </p:txBody>
      </p:sp>
      <p:sp>
        <p:nvSpPr>
          <p:cNvPr id="30" name="Text Placeholder 29">
            <a:extLst>
              <a:ext uri="{FF2B5EF4-FFF2-40B4-BE49-F238E27FC236}">
                <a16:creationId xmlns:a16="http://schemas.microsoft.com/office/drawing/2014/main" id="{7C349127-D1A0-C425-29D2-CFF7DCF3906A}"/>
              </a:ext>
            </a:extLst>
          </p:cNvPr>
          <p:cNvSpPr>
            <a:spLocks noGrp="1"/>
          </p:cNvSpPr>
          <p:nvPr>
            <p:ph type="body" sz="quarter" idx="13"/>
          </p:nvPr>
        </p:nvSpPr>
        <p:spPr/>
        <p:txBody>
          <a:bodyPr/>
          <a:lstStyle/>
          <a:p>
            <a:r>
              <a:rPr lang="en-US" dirty="0"/>
              <a:t>Using cruise control on the highway helps you maintain a constant speed and, in most cases, will save gas.</a:t>
            </a:r>
          </a:p>
        </p:txBody>
      </p:sp>
      <p:sp>
        <p:nvSpPr>
          <p:cNvPr id="23" name="Footer Placeholder 22">
            <a:extLst>
              <a:ext uri="{FF2B5EF4-FFF2-40B4-BE49-F238E27FC236}">
                <a16:creationId xmlns:a16="http://schemas.microsoft.com/office/drawing/2014/main" id="{3E543AE9-05DE-8B53-1C8A-16ACDA91DCD8}"/>
              </a:ext>
            </a:extLst>
          </p:cNvPr>
          <p:cNvSpPr>
            <a:spLocks noGrp="1"/>
          </p:cNvSpPr>
          <p:nvPr>
            <p:ph type="ftr" sz="quarter" idx="3"/>
          </p:nvPr>
        </p:nvSpPr>
        <p:spPr/>
        <p:txBody>
          <a:bodyPr/>
          <a:lstStyle/>
          <a:p>
            <a:r>
              <a:rPr lang="en-US"/>
              <a:t>Clean Cities and Communities</a:t>
            </a:r>
            <a:endParaRPr lang="en-US" dirty="0"/>
          </a:p>
        </p:txBody>
      </p:sp>
      <p:sp>
        <p:nvSpPr>
          <p:cNvPr id="24" name="Slide Number Placeholder 23">
            <a:extLst>
              <a:ext uri="{FF2B5EF4-FFF2-40B4-BE49-F238E27FC236}">
                <a16:creationId xmlns:a16="http://schemas.microsoft.com/office/drawing/2014/main" id="{AEBB620C-76B5-FD46-235D-9EEE6EA36D8F}"/>
              </a:ext>
            </a:extLst>
          </p:cNvPr>
          <p:cNvSpPr>
            <a:spLocks noGrp="1"/>
          </p:cNvSpPr>
          <p:nvPr>
            <p:ph type="sldNum" sz="quarter" idx="4"/>
          </p:nvPr>
        </p:nvSpPr>
        <p:spPr/>
        <p:txBody>
          <a:bodyPr/>
          <a:lstStyle/>
          <a:p>
            <a:fld id="{2D6788DA-6548-4EA8-8400-CD3CA88023E3}" type="slidenum">
              <a:rPr lang="en-US" smtClean="0"/>
              <a:pPr/>
              <a:t>11</a:t>
            </a:fld>
            <a:endParaRPr lang="en-US" dirty="0"/>
          </a:p>
        </p:txBody>
      </p:sp>
      <p:sp>
        <p:nvSpPr>
          <p:cNvPr id="2" name="TextBox 1">
            <a:extLst>
              <a:ext uri="{FF2B5EF4-FFF2-40B4-BE49-F238E27FC236}">
                <a16:creationId xmlns:a16="http://schemas.microsoft.com/office/drawing/2014/main" id="{6AD80DF9-AFC8-444A-F913-33B4F608A598}"/>
              </a:ext>
            </a:extLst>
          </p:cNvPr>
          <p:cNvSpPr txBox="1"/>
          <p:nvPr/>
        </p:nvSpPr>
        <p:spPr>
          <a:xfrm>
            <a:off x="3487433" y="4954143"/>
            <a:ext cx="1545689" cy="200055"/>
          </a:xfrm>
          <a:prstGeom prst="rect">
            <a:avLst/>
          </a:prstGeom>
          <a:noFill/>
        </p:spPr>
        <p:txBody>
          <a:bodyPr wrap="square" rtlCol="0">
            <a:spAutoFit/>
          </a:bodyPr>
          <a:lstStyle/>
          <a:p>
            <a:pPr algn="ctr"/>
            <a:r>
              <a:rPr lang="en-US" sz="700" dirty="0">
                <a:solidFill>
                  <a:schemeClr val="bg1"/>
                </a:solidFill>
              </a:rPr>
              <a:t>Photo: iStock 1342420127 </a:t>
            </a:r>
          </a:p>
        </p:txBody>
      </p:sp>
    </p:spTree>
    <p:extLst>
      <p:ext uri="{BB962C8B-B14F-4D97-AF65-F5344CB8AC3E}">
        <p14:creationId xmlns:p14="http://schemas.microsoft.com/office/powerpoint/2010/main" val="3602265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F0600-8C99-F0DB-FDCD-A6E5880D6A6C}"/>
              </a:ext>
            </a:extLst>
          </p:cNvPr>
          <p:cNvSpPr>
            <a:spLocks noGrp="1"/>
          </p:cNvSpPr>
          <p:nvPr>
            <p:ph type="title"/>
          </p:nvPr>
        </p:nvSpPr>
        <p:spPr/>
        <p:txBody>
          <a:bodyPr/>
          <a:lstStyle/>
          <a:p>
            <a:r>
              <a:rPr lang="en-US" dirty="0"/>
              <a:t>Keeping Your Vehicle in Shape</a:t>
            </a:r>
          </a:p>
        </p:txBody>
      </p:sp>
      <p:sp>
        <p:nvSpPr>
          <p:cNvPr id="3" name="Footer Placeholder 2">
            <a:extLst>
              <a:ext uri="{FF2B5EF4-FFF2-40B4-BE49-F238E27FC236}">
                <a16:creationId xmlns:a16="http://schemas.microsoft.com/office/drawing/2014/main" id="{6AD3C869-64EB-5FB3-1925-02E63188E4AC}"/>
              </a:ext>
            </a:extLst>
          </p:cNvPr>
          <p:cNvSpPr>
            <a:spLocks noGrp="1"/>
          </p:cNvSpPr>
          <p:nvPr>
            <p:ph type="ftr" sz="quarter" idx="3"/>
          </p:nvPr>
        </p:nvSpPr>
        <p:spPr/>
        <p:txBody>
          <a:bodyPr/>
          <a:lstStyle/>
          <a:p>
            <a:r>
              <a:rPr lang="en-US"/>
              <a:t>Clean Cities and Communities</a:t>
            </a:r>
            <a:endParaRPr lang="en-US" dirty="0"/>
          </a:p>
        </p:txBody>
      </p:sp>
      <p:sp>
        <p:nvSpPr>
          <p:cNvPr id="6" name="Slide Number Placeholder 5">
            <a:extLst>
              <a:ext uri="{FF2B5EF4-FFF2-40B4-BE49-F238E27FC236}">
                <a16:creationId xmlns:a16="http://schemas.microsoft.com/office/drawing/2014/main" id="{EAB852D0-5938-C4A5-2D10-3326389A0D92}"/>
              </a:ext>
            </a:extLst>
          </p:cNvPr>
          <p:cNvSpPr>
            <a:spLocks noGrp="1"/>
          </p:cNvSpPr>
          <p:nvPr>
            <p:ph type="sldNum" sz="quarter" idx="4"/>
          </p:nvPr>
        </p:nvSpPr>
        <p:spPr/>
        <p:txBody>
          <a:bodyPr/>
          <a:lstStyle/>
          <a:p>
            <a:fld id="{2D6788DA-6548-4EA8-8400-CD3CA88023E3}" type="slidenum">
              <a:rPr lang="en-US" smtClean="0"/>
              <a:pPr/>
              <a:t>12</a:t>
            </a:fld>
            <a:endParaRPr lang="en-US" dirty="0"/>
          </a:p>
        </p:txBody>
      </p:sp>
    </p:spTree>
    <p:extLst>
      <p:ext uri="{BB962C8B-B14F-4D97-AF65-F5344CB8AC3E}">
        <p14:creationId xmlns:p14="http://schemas.microsoft.com/office/powerpoint/2010/main" val="3273945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Man holding vehicle diagnostic device in car">
            <a:extLst>
              <a:ext uri="{FF2B5EF4-FFF2-40B4-BE49-F238E27FC236}">
                <a16:creationId xmlns:a16="http://schemas.microsoft.com/office/drawing/2014/main" id="{1CC6A662-F56F-7104-AB65-305360F956CB}"/>
              </a:ext>
            </a:extLst>
          </p:cNvPr>
          <p:cNvPicPr>
            <a:picLocks noGrp="1" noChangeAspect="1"/>
          </p:cNvPicPr>
          <p:nvPr>
            <p:ph type="pic" sz="quarter" idx="12"/>
          </p:nvPr>
        </p:nvPicPr>
        <p:blipFill>
          <a:blip r:embed="rId2" cstate="print">
            <a:extLst>
              <a:ext uri="{28A0092B-C50C-407E-A947-70E740481C1C}">
                <a14:useLocalDpi xmlns:a14="http://schemas.microsoft.com/office/drawing/2010/main"/>
              </a:ext>
            </a:extLst>
          </a:blip>
          <a:srcRect/>
          <a:stretch/>
        </p:blipFill>
        <p:spPr>
          <a:xfrm>
            <a:off x="4265080" y="-34599"/>
            <a:ext cx="4878920" cy="5178099"/>
          </a:xfrm>
        </p:spPr>
      </p:pic>
      <p:sp>
        <p:nvSpPr>
          <p:cNvPr id="3" name="Title 2">
            <a:extLst>
              <a:ext uri="{FF2B5EF4-FFF2-40B4-BE49-F238E27FC236}">
                <a16:creationId xmlns:a16="http://schemas.microsoft.com/office/drawing/2014/main" id="{E6AC9F79-EC6D-B7E3-59DE-1720E3698F6A}"/>
              </a:ext>
            </a:extLst>
          </p:cNvPr>
          <p:cNvSpPr>
            <a:spLocks noGrp="1"/>
          </p:cNvSpPr>
          <p:nvPr>
            <p:ph type="title"/>
          </p:nvPr>
        </p:nvSpPr>
        <p:spPr>
          <a:xfrm>
            <a:off x="628650" y="683746"/>
            <a:ext cx="2838450" cy="759646"/>
          </a:xfrm>
        </p:spPr>
        <p:txBody>
          <a:bodyPr/>
          <a:lstStyle/>
          <a:p>
            <a:r>
              <a:rPr lang="en-US" dirty="0"/>
              <a:t>Address Engine Issues Promptly</a:t>
            </a:r>
          </a:p>
        </p:txBody>
      </p:sp>
      <p:sp>
        <p:nvSpPr>
          <p:cNvPr id="6" name="Text Placeholder 5">
            <a:extLst>
              <a:ext uri="{FF2B5EF4-FFF2-40B4-BE49-F238E27FC236}">
                <a16:creationId xmlns:a16="http://schemas.microsoft.com/office/drawing/2014/main" id="{05E188C7-EB80-3F8A-18FF-554F623AA5C1}"/>
              </a:ext>
            </a:extLst>
          </p:cNvPr>
          <p:cNvSpPr>
            <a:spLocks noGrp="1"/>
          </p:cNvSpPr>
          <p:nvPr>
            <p:ph type="body" sz="quarter" idx="15"/>
          </p:nvPr>
        </p:nvSpPr>
        <p:spPr>
          <a:xfrm>
            <a:off x="628650" y="1685217"/>
            <a:ext cx="2838450" cy="2124783"/>
          </a:xfrm>
        </p:spPr>
        <p:txBody>
          <a:bodyPr/>
          <a:lstStyle/>
          <a:p>
            <a:r>
              <a:rPr lang="en-US" dirty="0"/>
              <a:t>The check engine light, or malfunction indicator lamp, on your dashboard indicates that something is wrong with your engine. </a:t>
            </a:r>
          </a:p>
          <a:p>
            <a:r>
              <a:rPr lang="en-US" dirty="0"/>
              <a:t>Modern vehicles are so advanced that they may seem to drive normally even when a repair is needed, which sometimes leads drivers to ignore the indicator.</a:t>
            </a:r>
          </a:p>
          <a:p>
            <a:r>
              <a:rPr lang="en-US" dirty="0"/>
              <a:t>When the check engine light comes on, have your vehicle inspected by a mechanic.</a:t>
            </a:r>
          </a:p>
          <a:p>
            <a:endParaRPr lang="en-US" dirty="0"/>
          </a:p>
        </p:txBody>
      </p:sp>
      <p:sp>
        <p:nvSpPr>
          <p:cNvPr id="13" name="Footer Placeholder 12">
            <a:extLst>
              <a:ext uri="{FF2B5EF4-FFF2-40B4-BE49-F238E27FC236}">
                <a16:creationId xmlns:a16="http://schemas.microsoft.com/office/drawing/2014/main" id="{262F3975-C3C1-F136-1D0D-C7AB0345540B}"/>
              </a:ext>
            </a:extLst>
          </p:cNvPr>
          <p:cNvSpPr>
            <a:spLocks noGrp="1"/>
          </p:cNvSpPr>
          <p:nvPr>
            <p:ph type="ftr" sz="quarter" idx="3"/>
          </p:nvPr>
        </p:nvSpPr>
        <p:spPr/>
        <p:txBody>
          <a:bodyPr/>
          <a:lstStyle/>
          <a:p>
            <a:r>
              <a:rPr lang="en-US"/>
              <a:t>Clean Cities and Communities</a:t>
            </a:r>
            <a:endParaRPr lang="en-US" dirty="0"/>
          </a:p>
        </p:txBody>
      </p:sp>
      <p:sp>
        <p:nvSpPr>
          <p:cNvPr id="14" name="Slide Number Placeholder 13">
            <a:extLst>
              <a:ext uri="{FF2B5EF4-FFF2-40B4-BE49-F238E27FC236}">
                <a16:creationId xmlns:a16="http://schemas.microsoft.com/office/drawing/2014/main" id="{49277BCA-8FA7-A5CB-A48B-2B18AB572D27}"/>
              </a:ext>
            </a:extLst>
          </p:cNvPr>
          <p:cNvSpPr>
            <a:spLocks noGrp="1"/>
          </p:cNvSpPr>
          <p:nvPr>
            <p:ph type="sldNum" sz="quarter" idx="4"/>
          </p:nvPr>
        </p:nvSpPr>
        <p:spPr/>
        <p:txBody>
          <a:bodyPr/>
          <a:lstStyle/>
          <a:p>
            <a:fld id="{2D6788DA-6548-4EA8-8400-CD3CA88023E3}" type="slidenum">
              <a:rPr lang="en-US" smtClean="0"/>
              <a:pPr/>
              <a:t>13</a:t>
            </a:fld>
            <a:endParaRPr lang="en-US" dirty="0"/>
          </a:p>
        </p:txBody>
      </p:sp>
      <p:sp>
        <p:nvSpPr>
          <p:cNvPr id="2" name="TextBox 1">
            <a:extLst>
              <a:ext uri="{FF2B5EF4-FFF2-40B4-BE49-F238E27FC236}">
                <a16:creationId xmlns:a16="http://schemas.microsoft.com/office/drawing/2014/main" id="{0679B44A-F268-A154-FC94-D597305734D4}"/>
              </a:ext>
            </a:extLst>
          </p:cNvPr>
          <p:cNvSpPr txBox="1"/>
          <p:nvPr/>
        </p:nvSpPr>
        <p:spPr>
          <a:xfrm>
            <a:off x="7949990" y="4966116"/>
            <a:ext cx="1239352" cy="200055"/>
          </a:xfrm>
          <a:prstGeom prst="rect">
            <a:avLst/>
          </a:prstGeom>
          <a:noFill/>
        </p:spPr>
        <p:txBody>
          <a:bodyPr wrap="square" rtlCol="0">
            <a:spAutoFit/>
          </a:bodyPr>
          <a:lstStyle/>
          <a:p>
            <a:pPr algn="ctr"/>
            <a:r>
              <a:rPr lang="en-US" sz="700" dirty="0">
                <a:solidFill>
                  <a:schemeClr val="bg1"/>
                </a:solidFill>
              </a:rPr>
              <a:t>Photo: iStock 1336414658</a:t>
            </a:r>
          </a:p>
        </p:txBody>
      </p:sp>
    </p:spTree>
    <p:extLst>
      <p:ext uri="{BB962C8B-B14F-4D97-AF65-F5344CB8AC3E}">
        <p14:creationId xmlns:p14="http://schemas.microsoft.com/office/powerpoint/2010/main" val="2505957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Placeholder 27">
            <a:extLst>
              <a:ext uri="{FF2B5EF4-FFF2-40B4-BE49-F238E27FC236}">
                <a16:creationId xmlns:a16="http://schemas.microsoft.com/office/drawing/2014/main" id="{7514B42B-F945-D5D2-3FFD-70767FAED162}"/>
              </a:ext>
              <a:ext uri="{C183D7F6-B498-43B3-948B-1728B52AA6E4}">
                <adec:decorative xmlns:adec="http://schemas.microsoft.com/office/drawing/2017/decorative" val="1"/>
              </a:ext>
            </a:extLst>
          </p:cNvPr>
          <p:cNvPicPr>
            <a:picLocks noGrp="1" noChangeAspect="1"/>
          </p:cNvPicPr>
          <p:nvPr>
            <p:ph type="pic" sz="quarter" idx="30"/>
          </p:nvPr>
        </p:nvPicPr>
        <p:blipFill>
          <a:blip r:embed="rId2" cstate="hqprint">
            <a:extLst>
              <a:ext uri="{28A0092B-C50C-407E-A947-70E740481C1C}">
                <a14:useLocalDpi xmlns:a14="http://schemas.microsoft.com/office/drawing/2010/main"/>
              </a:ext>
            </a:extLst>
          </a:blip>
          <a:srcRect/>
          <a:stretch/>
        </p:blipFill>
        <p:spPr/>
      </p:pic>
      <p:pic>
        <p:nvPicPr>
          <p:cNvPr id="16" name="Content Placeholder 4" descr="Tire and loading information sticker on car door jamb">
            <a:extLst>
              <a:ext uri="{FF2B5EF4-FFF2-40B4-BE49-F238E27FC236}">
                <a16:creationId xmlns:a16="http://schemas.microsoft.com/office/drawing/2014/main" id="{9E0F3C38-4EB4-A2C0-B706-042AAEE1D8A0}"/>
              </a:ext>
            </a:extLst>
          </p:cNvPr>
          <p:cNvPicPr>
            <a:picLocks noGrp="1" noChangeAspect="1"/>
          </p:cNvPicPr>
          <p:nvPr>
            <p:ph type="pic" sz="quarter" idx="31"/>
          </p:nvPr>
        </p:nvPicPr>
        <p:blipFill rotWithShape="1">
          <a:blip r:embed="rId3" cstate="print">
            <a:extLst>
              <a:ext uri="{28A0092B-C50C-407E-A947-70E740481C1C}">
                <a14:useLocalDpi xmlns:a14="http://schemas.microsoft.com/office/drawing/2010/main"/>
              </a:ext>
            </a:extLst>
          </a:blip>
          <a:srcRect/>
          <a:stretch/>
        </p:blipFill>
        <p:spPr>
          <a:xfrm>
            <a:off x="240469" y="971550"/>
            <a:ext cx="4119185" cy="2953066"/>
          </a:xfrm>
          <a:prstGeom prst="rect">
            <a:avLst/>
          </a:prstGeom>
        </p:spPr>
      </p:pic>
      <p:sp>
        <p:nvSpPr>
          <p:cNvPr id="29" name="Title 28">
            <a:extLst>
              <a:ext uri="{FF2B5EF4-FFF2-40B4-BE49-F238E27FC236}">
                <a16:creationId xmlns:a16="http://schemas.microsoft.com/office/drawing/2014/main" id="{A4A591AA-6831-119E-F3C5-A2473875C806}"/>
              </a:ext>
            </a:extLst>
          </p:cNvPr>
          <p:cNvSpPr>
            <a:spLocks noGrp="1"/>
          </p:cNvSpPr>
          <p:nvPr>
            <p:ph type="title"/>
          </p:nvPr>
        </p:nvSpPr>
        <p:spPr/>
        <p:txBody>
          <a:bodyPr/>
          <a:lstStyle/>
          <a:p>
            <a:r>
              <a:rPr lang="en-US" dirty="0"/>
              <a:t>Keep Tires Properly Inflated</a:t>
            </a:r>
          </a:p>
        </p:txBody>
      </p:sp>
      <p:sp>
        <p:nvSpPr>
          <p:cNvPr id="30" name="Text Placeholder 29">
            <a:extLst>
              <a:ext uri="{FF2B5EF4-FFF2-40B4-BE49-F238E27FC236}">
                <a16:creationId xmlns:a16="http://schemas.microsoft.com/office/drawing/2014/main" id="{7C349127-D1A0-C425-29D2-CFF7DCF3906A}"/>
              </a:ext>
            </a:extLst>
          </p:cNvPr>
          <p:cNvSpPr>
            <a:spLocks noGrp="1"/>
          </p:cNvSpPr>
          <p:nvPr>
            <p:ph type="body" sz="quarter" idx="13"/>
          </p:nvPr>
        </p:nvSpPr>
        <p:spPr/>
        <p:txBody>
          <a:bodyPr/>
          <a:lstStyle/>
          <a:p>
            <a:r>
              <a:rPr lang="en-US" dirty="0"/>
              <a:t>You can improve your gas mileage by 0.6% on average (up to 3% in some cases) by keeping your tires inflated to the proper pressure. </a:t>
            </a:r>
          </a:p>
          <a:p>
            <a:r>
              <a:rPr lang="en-US" dirty="0"/>
              <a:t>Under-inflated tires can lower gas mileage by about 0.2% for every 1 psi drop in the average pressure of all tires.</a:t>
            </a:r>
          </a:p>
          <a:p>
            <a:endParaRPr lang="en-US" dirty="0"/>
          </a:p>
        </p:txBody>
      </p:sp>
      <p:sp>
        <p:nvSpPr>
          <p:cNvPr id="23" name="Footer Placeholder 22">
            <a:extLst>
              <a:ext uri="{FF2B5EF4-FFF2-40B4-BE49-F238E27FC236}">
                <a16:creationId xmlns:a16="http://schemas.microsoft.com/office/drawing/2014/main" id="{3E543AE9-05DE-8B53-1C8A-16ACDA91DCD8}"/>
              </a:ext>
            </a:extLst>
          </p:cNvPr>
          <p:cNvSpPr>
            <a:spLocks noGrp="1"/>
          </p:cNvSpPr>
          <p:nvPr>
            <p:ph type="ftr" sz="quarter" idx="3"/>
          </p:nvPr>
        </p:nvSpPr>
        <p:spPr/>
        <p:txBody>
          <a:bodyPr/>
          <a:lstStyle/>
          <a:p>
            <a:r>
              <a:rPr lang="en-US" dirty="0"/>
              <a:t>Clean Cities and Communities</a:t>
            </a:r>
          </a:p>
        </p:txBody>
      </p:sp>
      <p:sp>
        <p:nvSpPr>
          <p:cNvPr id="24" name="Slide Number Placeholder 23">
            <a:extLst>
              <a:ext uri="{FF2B5EF4-FFF2-40B4-BE49-F238E27FC236}">
                <a16:creationId xmlns:a16="http://schemas.microsoft.com/office/drawing/2014/main" id="{AEBB620C-76B5-FD46-235D-9EEE6EA36D8F}"/>
              </a:ext>
            </a:extLst>
          </p:cNvPr>
          <p:cNvSpPr>
            <a:spLocks noGrp="1"/>
          </p:cNvSpPr>
          <p:nvPr>
            <p:ph type="sldNum" sz="quarter" idx="4"/>
          </p:nvPr>
        </p:nvSpPr>
        <p:spPr/>
        <p:txBody>
          <a:bodyPr/>
          <a:lstStyle/>
          <a:p>
            <a:fld id="{2D6788DA-6548-4EA8-8400-CD3CA88023E3}" type="slidenum">
              <a:rPr lang="en-US" smtClean="0"/>
              <a:pPr/>
              <a:t>14</a:t>
            </a:fld>
            <a:endParaRPr lang="en-US" dirty="0"/>
          </a:p>
        </p:txBody>
      </p:sp>
      <p:sp>
        <p:nvSpPr>
          <p:cNvPr id="31" name="Text Placeholder 30" descr="Graph showing fuel economy decreasing steadily from about 33 mpg at 50 mph to about 21 mpg at 80 mph">
            <a:extLst>
              <a:ext uri="{FF2B5EF4-FFF2-40B4-BE49-F238E27FC236}">
                <a16:creationId xmlns:a16="http://schemas.microsoft.com/office/drawing/2014/main" id="{C3E51EF8-B1E1-75AC-8E0B-6375792C7898}"/>
              </a:ext>
            </a:extLst>
          </p:cNvPr>
          <p:cNvSpPr>
            <a:spLocks noGrp="1"/>
          </p:cNvSpPr>
          <p:nvPr>
            <p:ph type="body" sz="quarter" idx="29"/>
          </p:nvPr>
        </p:nvSpPr>
        <p:spPr/>
        <p:txBody>
          <a:bodyPr/>
          <a:lstStyle/>
          <a:p>
            <a:r>
              <a:rPr lang="en-US" dirty="0"/>
              <a:t>Fuel economy benefit:	0.6%</a:t>
            </a:r>
          </a:p>
          <a:p>
            <a:r>
              <a:rPr lang="en-US" dirty="0"/>
              <a:t>Equivalent gasoline savings:	$0.02/gal*</a:t>
            </a:r>
          </a:p>
          <a:p>
            <a:endParaRPr lang="en-US" dirty="0"/>
          </a:p>
        </p:txBody>
      </p:sp>
      <p:pic>
        <p:nvPicPr>
          <p:cNvPr id="20" name="Picture Placeholder 55">
            <a:extLst>
              <a:ext uri="{FF2B5EF4-FFF2-40B4-BE49-F238E27FC236}">
                <a16:creationId xmlns:a16="http://schemas.microsoft.com/office/drawing/2014/main" id="{85843DEC-1554-6237-BEC7-9FCEB527D78C}"/>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4580773" y="3804460"/>
            <a:ext cx="556426" cy="556426"/>
          </a:xfrm>
          <a:prstGeom prst="rect">
            <a:avLst/>
          </a:prstGeom>
        </p:spPr>
      </p:pic>
      <p:sp>
        <p:nvSpPr>
          <p:cNvPr id="2" name="TextBox 1">
            <a:extLst>
              <a:ext uri="{FF2B5EF4-FFF2-40B4-BE49-F238E27FC236}">
                <a16:creationId xmlns:a16="http://schemas.microsoft.com/office/drawing/2014/main" id="{D73F2EFD-D471-5B49-224E-0DAA3B02728A}"/>
              </a:ext>
            </a:extLst>
          </p:cNvPr>
          <p:cNvSpPr txBox="1"/>
          <p:nvPr/>
        </p:nvSpPr>
        <p:spPr>
          <a:xfrm>
            <a:off x="240469" y="3940743"/>
            <a:ext cx="4119185" cy="707886"/>
          </a:xfrm>
          <a:prstGeom prst="rect">
            <a:avLst/>
          </a:prstGeom>
          <a:noFill/>
        </p:spPr>
        <p:txBody>
          <a:bodyPr wrap="square" rtlCol="0">
            <a:spAutoFit/>
          </a:bodyPr>
          <a:lstStyle/>
          <a:p>
            <a:r>
              <a:rPr lang="en-US" sz="1000" i="1" dirty="0"/>
              <a:t>Note: The proper tire pressure for your vehicle is usually found on a sticker in the driver's side door jamb, the glove box, and/or in your owner's manual. The proper pressure is specific to the vehicle. Therefore, it is not found on the tire.</a:t>
            </a:r>
            <a:endParaRPr lang="en-US" sz="1000" dirty="0"/>
          </a:p>
        </p:txBody>
      </p:sp>
      <p:sp>
        <p:nvSpPr>
          <p:cNvPr id="3" name="TextBox 2">
            <a:extLst>
              <a:ext uri="{FF2B5EF4-FFF2-40B4-BE49-F238E27FC236}">
                <a16:creationId xmlns:a16="http://schemas.microsoft.com/office/drawing/2014/main" id="{7E2C113A-8038-F25F-928B-BCC6E58AEBDD}"/>
              </a:ext>
            </a:extLst>
          </p:cNvPr>
          <p:cNvSpPr txBox="1"/>
          <p:nvPr/>
        </p:nvSpPr>
        <p:spPr>
          <a:xfrm>
            <a:off x="5867481" y="4904581"/>
            <a:ext cx="3226658" cy="200055"/>
          </a:xfrm>
          <a:prstGeom prst="rect">
            <a:avLst/>
          </a:prstGeom>
          <a:noFill/>
        </p:spPr>
        <p:txBody>
          <a:bodyPr wrap="square" rtlCol="0">
            <a:spAutoFit/>
          </a:bodyPr>
          <a:lstStyle/>
          <a:p>
            <a:pPr algn="r"/>
            <a:r>
              <a:rPr lang="en-US" sz="700" b="0" i="0" dirty="0">
                <a:solidFill>
                  <a:schemeClr val="bg1"/>
                </a:solidFill>
                <a:effectLst/>
                <a:latin typeface="verdana" panose="020B0604030504040204" pitchFamily="34" charset="0"/>
              </a:rPr>
              <a:t>* Cost savings are based on an assumed fuel price of $3.65/gallon.</a:t>
            </a:r>
            <a:endParaRPr lang="en-US" sz="700" dirty="0">
              <a:solidFill>
                <a:schemeClr val="bg1"/>
              </a:solidFill>
            </a:endParaRPr>
          </a:p>
        </p:txBody>
      </p:sp>
    </p:spTree>
    <p:extLst>
      <p:ext uri="{BB962C8B-B14F-4D97-AF65-F5344CB8AC3E}">
        <p14:creationId xmlns:p14="http://schemas.microsoft.com/office/powerpoint/2010/main" val="847820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Placeholder 27" descr="Logo showing SAE oil grade">
            <a:extLst>
              <a:ext uri="{FF2B5EF4-FFF2-40B4-BE49-F238E27FC236}">
                <a16:creationId xmlns:a16="http://schemas.microsoft.com/office/drawing/2014/main" id="{7514B42B-F945-D5D2-3FFD-70767FAED162}"/>
              </a:ext>
            </a:extLst>
          </p:cNvPr>
          <p:cNvPicPr>
            <a:picLocks noGrp="1" noChangeAspect="1"/>
          </p:cNvPicPr>
          <p:nvPr>
            <p:ph type="pic" sz="quarter" idx="14"/>
          </p:nvPr>
        </p:nvPicPr>
        <p:blipFill rotWithShape="1">
          <a:blip r:embed="rId2" cstate="print">
            <a:extLst>
              <a:ext uri="{28A0092B-C50C-407E-A947-70E740481C1C}">
                <a14:useLocalDpi xmlns:a14="http://schemas.microsoft.com/office/drawing/2010/main"/>
              </a:ext>
            </a:extLst>
          </a:blip>
          <a:srcRect/>
          <a:stretch/>
        </p:blipFill>
        <p:spPr>
          <a:xfrm>
            <a:off x="0" y="0"/>
            <a:ext cx="9161547" cy="5143500"/>
          </a:xfrm>
        </p:spPr>
      </p:pic>
      <p:sp>
        <p:nvSpPr>
          <p:cNvPr id="29" name="Title 28">
            <a:extLst>
              <a:ext uri="{FF2B5EF4-FFF2-40B4-BE49-F238E27FC236}">
                <a16:creationId xmlns:a16="http://schemas.microsoft.com/office/drawing/2014/main" id="{A4A591AA-6831-119E-F3C5-A2473875C806}"/>
              </a:ext>
            </a:extLst>
          </p:cNvPr>
          <p:cNvSpPr>
            <a:spLocks noGrp="1"/>
          </p:cNvSpPr>
          <p:nvPr>
            <p:ph type="title"/>
          </p:nvPr>
        </p:nvSpPr>
        <p:spPr/>
        <p:txBody>
          <a:bodyPr/>
          <a:lstStyle/>
          <a:p>
            <a:r>
              <a:rPr lang="en-US" dirty="0"/>
              <a:t>Use the Recommended Grade of Motor Oil</a:t>
            </a:r>
          </a:p>
        </p:txBody>
      </p:sp>
      <p:sp>
        <p:nvSpPr>
          <p:cNvPr id="30" name="Text Placeholder 29">
            <a:extLst>
              <a:ext uri="{FF2B5EF4-FFF2-40B4-BE49-F238E27FC236}">
                <a16:creationId xmlns:a16="http://schemas.microsoft.com/office/drawing/2014/main" id="{7C349127-D1A0-C425-29D2-CFF7DCF3906A}"/>
              </a:ext>
            </a:extLst>
          </p:cNvPr>
          <p:cNvSpPr>
            <a:spLocks noGrp="1"/>
          </p:cNvSpPr>
          <p:nvPr>
            <p:ph type="body" sz="quarter" idx="13"/>
          </p:nvPr>
        </p:nvSpPr>
        <p:spPr/>
        <p:txBody>
          <a:bodyPr/>
          <a:lstStyle/>
          <a:p>
            <a:r>
              <a:rPr lang="en-US" dirty="0"/>
              <a:t>You can improve your gas mileage by 1%–2% by using the manufacturer's recommended grade of motor oil. </a:t>
            </a:r>
          </a:p>
          <a:p>
            <a:pPr marL="171450" indent="-171450">
              <a:buFont typeface="Arial" panose="020B0604020202020204" pitchFamily="34" charset="0"/>
              <a:buChar char="•"/>
            </a:pPr>
            <a:r>
              <a:rPr lang="en-US" dirty="0"/>
              <a:t>For example, using 10W-30 motor oil in an engine designed to use 5W-30 can lower your gas mileage by 1%–2%. </a:t>
            </a:r>
          </a:p>
          <a:p>
            <a:pPr marL="171450" indent="-171450">
              <a:buFont typeface="Arial" panose="020B0604020202020204" pitchFamily="34" charset="0"/>
              <a:buChar char="•"/>
            </a:pPr>
            <a:r>
              <a:rPr lang="en-US" dirty="0"/>
              <a:t>Using 5W-30 in an engine designed for 5W-20 can lower your gas mileage by 1%–1.5%. </a:t>
            </a:r>
          </a:p>
          <a:p>
            <a:pPr marL="171450" indent="-171450">
              <a:buFont typeface="Arial" panose="020B0604020202020204" pitchFamily="34" charset="0"/>
              <a:buChar char="•"/>
            </a:pPr>
            <a:r>
              <a:rPr lang="en-US" dirty="0"/>
              <a:t>Also, look for motor oil that says "Energy Conserving" on the API performance symbol to be sure it contains friction-reducing additives.</a:t>
            </a:r>
          </a:p>
        </p:txBody>
      </p:sp>
      <p:sp>
        <p:nvSpPr>
          <p:cNvPr id="23" name="Footer Placeholder 22">
            <a:extLst>
              <a:ext uri="{FF2B5EF4-FFF2-40B4-BE49-F238E27FC236}">
                <a16:creationId xmlns:a16="http://schemas.microsoft.com/office/drawing/2014/main" id="{3E543AE9-05DE-8B53-1C8A-16ACDA91DCD8}"/>
              </a:ext>
            </a:extLst>
          </p:cNvPr>
          <p:cNvSpPr>
            <a:spLocks noGrp="1"/>
          </p:cNvSpPr>
          <p:nvPr>
            <p:ph type="ftr" sz="quarter" idx="3"/>
          </p:nvPr>
        </p:nvSpPr>
        <p:spPr/>
        <p:txBody>
          <a:bodyPr/>
          <a:lstStyle/>
          <a:p>
            <a:r>
              <a:rPr lang="en-US"/>
              <a:t>Clean Cities and Communities</a:t>
            </a:r>
            <a:endParaRPr lang="en-US" dirty="0"/>
          </a:p>
        </p:txBody>
      </p:sp>
      <p:sp>
        <p:nvSpPr>
          <p:cNvPr id="24" name="Slide Number Placeholder 23">
            <a:extLst>
              <a:ext uri="{FF2B5EF4-FFF2-40B4-BE49-F238E27FC236}">
                <a16:creationId xmlns:a16="http://schemas.microsoft.com/office/drawing/2014/main" id="{AEBB620C-76B5-FD46-235D-9EEE6EA36D8F}"/>
              </a:ext>
            </a:extLst>
          </p:cNvPr>
          <p:cNvSpPr>
            <a:spLocks noGrp="1"/>
          </p:cNvSpPr>
          <p:nvPr>
            <p:ph type="sldNum" sz="quarter" idx="4"/>
          </p:nvPr>
        </p:nvSpPr>
        <p:spPr/>
        <p:txBody>
          <a:bodyPr/>
          <a:lstStyle/>
          <a:p>
            <a:fld id="{2D6788DA-6548-4EA8-8400-CD3CA88023E3}" type="slidenum">
              <a:rPr lang="en-US" smtClean="0"/>
              <a:pPr/>
              <a:t>15</a:t>
            </a:fld>
            <a:endParaRPr lang="en-US" dirty="0"/>
          </a:p>
        </p:txBody>
      </p:sp>
      <p:sp>
        <p:nvSpPr>
          <p:cNvPr id="31" name="Text Placeholder 30" descr="Graph showing fuel economy decreasing steadily from about 33 mpg at 50 mph to about 21 mpg at 80 mph">
            <a:extLst>
              <a:ext uri="{FF2B5EF4-FFF2-40B4-BE49-F238E27FC236}">
                <a16:creationId xmlns:a16="http://schemas.microsoft.com/office/drawing/2014/main" id="{C3E51EF8-B1E1-75AC-8E0B-6375792C7898}"/>
              </a:ext>
            </a:extLst>
          </p:cNvPr>
          <p:cNvSpPr>
            <a:spLocks noGrp="1"/>
          </p:cNvSpPr>
          <p:nvPr>
            <p:ph type="body" sz="quarter" idx="4294967295"/>
          </p:nvPr>
        </p:nvSpPr>
        <p:spPr>
          <a:xfrm>
            <a:off x="5918200" y="3870325"/>
            <a:ext cx="3225800" cy="488950"/>
          </a:xfrm>
        </p:spPr>
        <p:txBody>
          <a:bodyPr>
            <a:normAutofit fontScale="47500" lnSpcReduction="20000"/>
          </a:bodyPr>
          <a:lstStyle/>
          <a:p>
            <a:r>
              <a:rPr lang="en-US" dirty="0"/>
              <a:t>Fuel economy benefit:	1%/100 lbs.</a:t>
            </a:r>
          </a:p>
          <a:p>
            <a:r>
              <a:rPr lang="en-US" dirty="0"/>
              <a:t>Equivalent gasoline savings:	$0.03/gal</a:t>
            </a:r>
          </a:p>
          <a:p>
            <a:endParaRPr lang="en-US" dirty="0"/>
          </a:p>
        </p:txBody>
      </p:sp>
      <p:pic>
        <p:nvPicPr>
          <p:cNvPr id="20" name="Picture Placeholder 55">
            <a:extLst>
              <a:ext uri="{FF2B5EF4-FFF2-40B4-BE49-F238E27FC236}">
                <a16:creationId xmlns:a16="http://schemas.microsoft.com/office/drawing/2014/main" id="{85843DEC-1554-6237-BEC7-9FCEB527D78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580773" y="3804460"/>
            <a:ext cx="556426" cy="556426"/>
          </a:xfrm>
          <a:prstGeom prst="rect">
            <a:avLst/>
          </a:prstGeom>
        </p:spPr>
      </p:pic>
      <p:sp>
        <p:nvSpPr>
          <p:cNvPr id="4" name="Freeform 8">
            <a:extLst>
              <a:ext uri="{FF2B5EF4-FFF2-40B4-BE49-F238E27FC236}">
                <a16:creationId xmlns:a16="http://schemas.microsoft.com/office/drawing/2014/main" id="{A97D4ADD-110C-CD5B-7D66-B52B1A26BC32}"/>
              </a:ext>
              <a:ext uri="{C183D7F6-B498-43B3-948B-1728B52AA6E4}">
                <adec:decorative xmlns:adec="http://schemas.microsoft.com/office/drawing/2017/decorative" val="1"/>
              </a:ext>
            </a:extLst>
          </p:cNvPr>
          <p:cNvSpPr/>
          <p:nvPr/>
        </p:nvSpPr>
        <p:spPr>
          <a:xfrm>
            <a:off x="4409482" y="3732771"/>
            <a:ext cx="4730297" cy="776004"/>
          </a:xfrm>
          <a:custGeom>
            <a:avLst/>
            <a:gdLst>
              <a:gd name="connsiteX0" fmla="*/ 388002 w 4730297"/>
              <a:gd name="connsiteY0" fmla="*/ 0 h 776004"/>
              <a:gd name="connsiteX1" fmla="*/ 4730297 w 4730297"/>
              <a:gd name="connsiteY1" fmla="*/ 0 h 776004"/>
              <a:gd name="connsiteX2" fmla="*/ 4730297 w 4730297"/>
              <a:gd name="connsiteY2" fmla="*/ 776004 h 776004"/>
              <a:gd name="connsiteX3" fmla="*/ 388002 w 4730297"/>
              <a:gd name="connsiteY3" fmla="*/ 776004 h 776004"/>
              <a:gd name="connsiteX4" fmla="*/ 0 w 4730297"/>
              <a:gd name="connsiteY4" fmla="*/ 388002 h 776004"/>
              <a:gd name="connsiteX5" fmla="*/ 388002 w 4730297"/>
              <a:gd name="connsiteY5" fmla="*/ 0 h 77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0297" h="776004">
                <a:moveTo>
                  <a:pt x="388002" y="0"/>
                </a:moveTo>
                <a:lnTo>
                  <a:pt x="4730297" y="0"/>
                </a:lnTo>
                <a:lnTo>
                  <a:pt x="4730297" y="776004"/>
                </a:lnTo>
                <a:lnTo>
                  <a:pt x="388002" y="776004"/>
                </a:lnTo>
                <a:cubicBezTo>
                  <a:pt x="173714" y="776004"/>
                  <a:pt x="0" y="602290"/>
                  <a:pt x="0" y="388002"/>
                </a:cubicBezTo>
                <a:cubicBezTo>
                  <a:pt x="0" y="173714"/>
                  <a:pt x="173714" y="0"/>
                  <a:pt x="388002" y="0"/>
                </a:cubicBezTo>
                <a:close/>
              </a:path>
            </a:pathLst>
          </a:cu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Placeholder 55">
            <a:extLst>
              <a:ext uri="{FF2B5EF4-FFF2-40B4-BE49-F238E27FC236}">
                <a16:creationId xmlns:a16="http://schemas.microsoft.com/office/drawing/2014/main" id="{F0EF6E92-DF2B-F446-7FE9-AEFC63C3BC3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561723" y="3842560"/>
            <a:ext cx="556426" cy="556426"/>
          </a:xfrm>
          <a:prstGeom prst="rect">
            <a:avLst/>
          </a:prstGeom>
        </p:spPr>
      </p:pic>
      <p:sp>
        <p:nvSpPr>
          <p:cNvPr id="8" name="Text Placeholder 8">
            <a:extLst>
              <a:ext uri="{FF2B5EF4-FFF2-40B4-BE49-F238E27FC236}">
                <a16:creationId xmlns:a16="http://schemas.microsoft.com/office/drawing/2014/main" id="{85779FAF-7500-50C3-7E13-AB4D78E3215E}"/>
              </a:ext>
            </a:extLst>
          </p:cNvPr>
          <p:cNvSpPr txBox="1">
            <a:spLocks/>
          </p:cNvSpPr>
          <p:nvPr/>
        </p:nvSpPr>
        <p:spPr>
          <a:xfrm>
            <a:off x="5252926" y="3870892"/>
            <a:ext cx="3573574" cy="423562"/>
          </a:xfrm>
          <a:prstGeom prst="rect">
            <a:avLst/>
          </a:prstGeom>
        </p:spPr>
        <p:txBody>
          <a:bodyPr lIns="0" tIns="0" rIns="0" bIns="0">
            <a:noAutofit/>
          </a:bodyPr>
          <a:lstStyle>
            <a:lvl1pPr marL="0" indent="0" algn="l" defTabSz="685800" rtl="0" eaLnBrk="1" latinLnBrk="0" hangingPunct="1">
              <a:lnSpc>
                <a:spcPct val="100000"/>
              </a:lnSpc>
              <a:spcBef>
                <a:spcPts val="75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Fuel economy benefit:	1% - 2%</a:t>
            </a:r>
          </a:p>
          <a:p>
            <a:r>
              <a:rPr lang="en-US" dirty="0"/>
              <a:t>Equivalent gasoline savings:	$0.04 - $0.07/gal*</a:t>
            </a:r>
          </a:p>
        </p:txBody>
      </p:sp>
      <p:sp>
        <p:nvSpPr>
          <p:cNvPr id="9" name="TextBox 8">
            <a:extLst>
              <a:ext uri="{FF2B5EF4-FFF2-40B4-BE49-F238E27FC236}">
                <a16:creationId xmlns:a16="http://schemas.microsoft.com/office/drawing/2014/main" id="{83DFA406-16B7-1A19-C838-D7403407CAD5}"/>
              </a:ext>
            </a:extLst>
          </p:cNvPr>
          <p:cNvSpPr txBox="1"/>
          <p:nvPr/>
        </p:nvSpPr>
        <p:spPr>
          <a:xfrm>
            <a:off x="3687705" y="4926329"/>
            <a:ext cx="1545689" cy="228601"/>
          </a:xfrm>
          <a:prstGeom prst="rect">
            <a:avLst/>
          </a:prstGeom>
          <a:noFill/>
        </p:spPr>
        <p:txBody>
          <a:bodyPr wrap="square" rtlCol="0">
            <a:spAutoFit/>
          </a:bodyPr>
          <a:lstStyle/>
          <a:p>
            <a:pPr algn="ctr"/>
            <a:r>
              <a:rPr lang="en-US" sz="900" dirty="0"/>
              <a:t>Photo: iStock 463351093</a:t>
            </a:r>
          </a:p>
        </p:txBody>
      </p:sp>
      <p:sp>
        <p:nvSpPr>
          <p:cNvPr id="2" name="TextBox 1">
            <a:extLst>
              <a:ext uri="{FF2B5EF4-FFF2-40B4-BE49-F238E27FC236}">
                <a16:creationId xmlns:a16="http://schemas.microsoft.com/office/drawing/2014/main" id="{8CA531F1-74D3-DE69-F358-C0CAADAD9F28}"/>
              </a:ext>
            </a:extLst>
          </p:cNvPr>
          <p:cNvSpPr txBox="1"/>
          <p:nvPr/>
        </p:nvSpPr>
        <p:spPr>
          <a:xfrm>
            <a:off x="5831745" y="4904581"/>
            <a:ext cx="3262394" cy="200055"/>
          </a:xfrm>
          <a:prstGeom prst="rect">
            <a:avLst/>
          </a:prstGeom>
          <a:noFill/>
        </p:spPr>
        <p:txBody>
          <a:bodyPr wrap="square" rtlCol="0">
            <a:spAutoFit/>
          </a:bodyPr>
          <a:lstStyle/>
          <a:p>
            <a:pPr algn="r"/>
            <a:r>
              <a:rPr lang="en-US" sz="700" b="0" i="0" dirty="0">
                <a:solidFill>
                  <a:schemeClr val="bg1"/>
                </a:solidFill>
                <a:effectLst/>
                <a:latin typeface="verdana" panose="020B0604030504040204" pitchFamily="34" charset="0"/>
              </a:rPr>
              <a:t>* Cost savings are based on an assumed fuel price of $3.65/gallon.</a:t>
            </a:r>
            <a:endParaRPr lang="en-US" sz="700" dirty="0">
              <a:solidFill>
                <a:schemeClr val="bg1"/>
              </a:solidFill>
            </a:endParaRPr>
          </a:p>
        </p:txBody>
      </p:sp>
    </p:spTree>
    <p:extLst>
      <p:ext uri="{BB962C8B-B14F-4D97-AF65-F5344CB8AC3E}">
        <p14:creationId xmlns:p14="http://schemas.microsoft.com/office/powerpoint/2010/main" val="3301958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Placeholder 30" descr="Closeup of car air filter">
            <a:extLst>
              <a:ext uri="{FF2B5EF4-FFF2-40B4-BE49-F238E27FC236}">
                <a16:creationId xmlns:a16="http://schemas.microsoft.com/office/drawing/2014/main" id="{4E870AD8-D9DE-2774-D295-2A608C3A7CAF}"/>
              </a:ext>
            </a:extLst>
          </p:cNvPr>
          <p:cNvPicPr>
            <a:picLocks noGrp="1" noChangeAspect="1"/>
          </p:cNvPicPr>
          <p:nvPr>
            <p:ph type="pic" sz="quarter" idx="12"/>
          </p:nvPr>
        </p:nvPicPr>
        <p:blipFill rotWithShape="1">
          <a:blip r:embed="rId2" cstate="print">
            <a:extLst>
              <a:ext uri="{28A0092B-C50C-407E-A947-70E740481C1C}">
                <a14:useLocalDpi xmlns:a14="http://schemas.microsoft.com/office/drawing/2010/main"/>
              </a:ext>
            </a:extLst>
          </a:blip>
          <a:srcRect/>
          <a:stretch/>
        </p:blipFill>
        <p:spPr/>
      </p:pic>
      <p:sp>
        <p:nvSpPr>
          <p:cNvPr id="27" name="Title 26">
            <a:extLst>
              <a:ext uri="{FF2B5EF4-FFF2-40B4-BE49-F238E27FC236}">
                <a16:creationId xmlns:a16="http://schemas.microsoft.com/office/drawing/2014/main" id="{AC4DF841-C179-C6AE-0DE0-2078744F4141}"/>
              </a:ext>
            </a:extLst>
          </p:cNvPr>
          <p:cNvSpPr>
            <a:spLocks noGrp="1"/>
          </p:cNvSpPr>
          <p:nvPr>
            <p:ph type="title"/>
          </p:nvPr>
        </p:nvSpPr>
        <p:spPr>
          <a:xfrm>
            <a:off x="5229224" y="460514"/>
            <a:ext cx="2988945" cy="1295400"/>
          </a:xfrm>
        </p:spPr>
        <p:txBody>
          <a:bodyPr/>
          <a:lstStyle/>
          <a:p>
            <a:r>
              <a:rPr lang="en-US" dirty="0"/>
              <a:t>Replacing a Clogged Air Filter on Modern Cars Improves Performance but Not MPG</a:t>
            </a:r>
          </a:p>
        </p:txBody>
      </p:sp>
      <p:sp>
        <p:nvSpPr>
          <p:cNvPr id="28" name="Text Placeholder 27">
            <a:extLst>
              <a:ext uri="{FF2B5EF4-FFF2-40B4-BE49-F238E27FC236}">
                <a16:creationId xmlns:a16="http://schemas.microsoft.com/office/drawing/2014/main" id="{BC572E25-03E8-3A80-873D-690A0AFD7C42}"/>
              </a:ext>
            </a:extLst>
          </p:cNvPr>
          <p:cNvSpPr>
            <a:spLocks noGrp="1"/>
          </p:cNvSpPr>
          <p:nvPr>
            <p:ph type="body" sz="quarter" idx="13"/>
          </p:nvPr>
        </p:nvSpPr>
        <p:spPr>
          <a:xfrm>
            <a:off x="5229224" y="1921014"/>
            <a:ext cx="3080385" cy="1665754"/>
          </a:xfrm>
        </p:spPr>
        <p:txBody>
          <a:bodyPr/>
          <a:lstStyle/>
          <a:p>
            <a:r>
              <a:rPr lang="en-US" dirty="0"/>
              <a:t>Replacing a clogged air filter on vehicles with fuel-injected, computer-controlled gasoline engines—such as those manufactured from the early 1980s to the present—or diesel engines does not improve fuel economy, but it can improve acceleration.</a:t>
            </a:r>
          </a:p>
          <a:p>
            <a:r>
              <a:rPr lang="en-US" dirty="0"/>
              <a:t>Replacing a clogged air filter on an older vehicle with a carbureted engine can improve both fuel economy and acceleration by a few percent under normal replacement conditions.</a:t>
            </a:r>
          </a:p>
        </p:txBody>
      </p:sp>
      <p:sp>
        <p:nvSpPr>
          <p:cNvPr id="22" name="Footer Placeholder 21">
            <a:extLst>
              <a:ext uri="{FF2B5EF4-FFF2-40B4-BE49-F238E27FC236}">
                <a16:creationId xmlns:a16="http://schemas.microsoft.com/office/drawing/2014/main" id="{3D92592F-A116-825D-0206-F010BE5AE6A2}"/>
              </a:ext>
            </a:extLst>
          </p:cNvPr>
          <p:cNvSpPr>
            <a:spLocks noGrp="1"/>
          </p:cNvSpPr>
          <p:nvPr>
            <p:ph type="ftr" sz="quarter" idx="3"/>
          </p:nvPr>
        </p:nvSpPr>
        <p:spPr/>
        <p:txBody>
          <a:bodyPr/>
          <a:lstStyle/>
          <a:p>
            <a:r>
              <a:rPr lang="en-US"/>
              <a:t>Clean Cities and Communities</a:t>
            </a:r>
            <a:endParaRPr lang="en-US" dirty="0"/>
          </a:p>
        </p:txBody>
      </p:sp>
      <p:sp>
        <p:nvSpPr>
          <p:cNvPr id="23" name="Slide Number Placeholder 22">
            <a:extLst>
              <a:ext uri="{FF2B5EF4-FFF2-40B4-BE49-F238E27FC236}">
                <a16:creationId xmlns:a16="http://schemas.microsoft.com/office/drawing/2014/main" id="{E53E8072-7946-308F-D135-328AFEE873D5}"/>
              </a:ext>
            </a:extLst>
          </p:cNvPr>
          <p:cNvSpPr>
            <a:spLocks noGrp="1"/>
          </p:cNvSpPr>
          <p:nvPr>
            <p:ph type="sldNum" sz="quarter" idx="4"/>
          </p:nvPr>
        </p:nvSpPr>
        <p:spPr/>
        <p:txBody>
          <a:bodyPr/>
          <a:lstStyle/>
          <a:p>
            <a:fld id="{2D6788DA-6548-4EA8-8400-CD3CA88023E3}" type="slidenum">
              <a:rPr lang="en-US" smtClean="0"/>
              <a:pPr/>
              <a:t>16</a:t>
            </a:fld>
            <a:endParaRPr lang="en-US" dirty="0"/>
          </a:p>
        </p:txBody>
      </p:sp>
      <p:sp>
        <p:nvSpPr>
          <p:cNvPr id="3" name="TextBox 2">
            <a:extLst>
              <a:ext uri="{FF2B5EF4-FFF2-40B4-BE49-F238E27FC236}">
                <a16:creationId xmlns:a16="http://schemas.microsoft.com/office/drawing/2014/main" id="{4A722158-4362-0DF4-A782-2F85FC263E36}"/>
              </a:ext>
            </a:extLst>
          </p:cNvPr>
          <p:cNvSpPr txBox="1"/>
          <p:nvPr/>
        </p:nvSpPr>
        <p:spPr>
          <a:xfrm>
            <a:off x="3493868" y="4952873"/>
            <a:ext cx="1545689" cy="200055"/>
          </a:xfrm>
          <a:prstGeom prst="rect">
            <a:avLst/>
          </a:prstGeom>
          <a:noFill/>
        </p:spPr>
        <p:txBody>
          <a:bodyPr wrap="square" rtlCol="0">
            <a:spAutoFit/>
          </a:bodyPr>
          <a:lstStyle/>
          <a:p>
            <a:pPr algn="ctr"/>
            <a:r>
              <a:rPr lang="en-US" sz="700" dirty="0"/>
              <a:t>Photo: </a:t>
            </a:r>
            <a:r>
              <a:rPr lang="en-US" sz="700" b="0" i="0" dirty="0">
                <a:solidFill>
                  <a:srgbClr val="0C0D0D"/>
                </a:solidFill>
                <a:effectLst/>
              </a:rPr>
              <a:t>iStock 139874770</a:t>
            </a:r>
            <a:endParaRPr lang="en-US" sz="700" dirty="0"/>
          </a:p>
        </p:txBody>
      </p:sp>
    </p:spTree>
    <p:extLst>
      <p:ext uri="{BB962C8B-B14F-4D97-AF65-F5344CB8AC3E}">
        <p14:creationId xmlns:p14="http://schemas.microsoft.com/office/powerpoint/2010/main" val="192369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F0600-8C99-F0DB-FDCD-A6E5880D6A6C}"/>
              </a:ext>
            </a:extLst>
          </p:cNvPr>
          <p:cNvSpPr>
            <a:spLocks noGrp="1"/>
          </p:cNvSpPr>
          <p:nvPr>
            <p:ph type="title"/>
          </p:nvPr>
        </p:nvSpPr>
        <p:spPr/>
        <p:txBody>
          <a:bodyPr/>
          <a:lstStyle/>
          <a:p>
            <a:r>
              <a:rPr lang="en-US" dirty="0"/>
              <a:t>Fuel Economy in Hot and Cold Weather</a:t>
            </a:r>
          </a:p>
        </p:txBody>
      </p:sp>
      <p:sp>
        <p:nvSpPr>
          <p:cNvPr id="3" name="Footer Placeholder 2">
            <a:extLst>
              <a:ext uri="{FF2B5EF4-FFF2-40B4-BE49-F238E27FC236}">
                <a16:creationId xmlns:a16="http://schemas.microsoft.com/office/drawing/2014/main" id="{6AD3C869-64EB-5FB3-1925-02E63188E4AC}"/>
              </a:ext>
            </a:extLst>
          </p:cNvPr>
          <p:cNvSpPr>
            <a:spLocks noGrp="1"/>
          </p:cNvSpPr>
          <p:nvPr>
            <p:ph type="ftr" sz="quarter" idx="3"/>
          </p:nvPr>
        </p:nvSpPr>
        <p:spPr/>
        <p:txBody>
          <a:bodyPr/>
          <a:lstStyle/>
          <a:p>
            <a:r>
              <a:rPr lang="en-US"/>
              <a:t>Clean Cities and Communities</a:t>
            </a:r>
            <a:endParaRPr lang="en-US" dirty="0"/>
          </a:p>
        </p:txBody>
      </p:sp>
      <p:sp>
        <p:nvSpPr>
          <p:cNvPr id="6" name="Slide Number Placeholder 5">
            <a:extLst>
              <a:ext uri="{FF2B5EF4-FFF2-40B4-BE49-F238E27FC236}">
                <a16:creationId xmlns:a16="http://schemas.microsoft.com/office/drawing/2014/main" id="{EAB852D0-5938-C4A5-2D10-3326389A0D92}"/>
              </a:ext>
            </a:extLst>
          </p:cNvPr>
          <p:cNvSpPr>
            <a:spLocks noGrp="1"/>
          </p:cNvSpPr>
          <p:nvPr>
            <p:ph type="sldNum" sz="quarter" idx="4"/>
          </p:nvPr>
        </p:nvSpPr>
        <p:spPr/>
        <p:txBody>
          <a:bodyPr/>
          <a:lstStyle/>
          <a:p>
            <a:fld id="{2D6788DA-6548-4EA8-8400-CD3CA88023E3}" type="slidenum">
              <a:rPr lang="en-US" smtClean="0"/>
              <a:pPr/>
              <a:t>17</a:t>
            </a:fld>
            <a:endParaRPr lang="en-US" dirty="0"/>
          </a:p>
        </p:txBody>
      </p:sp>
    </p:spTree>
    <p:extLst>
      <p:ext uri="{BB962C8B-B14F-4D97-AF65-F5344CB8AC3E}">
        <p14:creationId xmlns:p14="http://schemas.microsoft.com/office/powerpoint/2010/main" val="2513825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Person holding their hand in front of air conditioner vent">
            <a:extLst>
              <a:ext uri="{FF2B5EF4-FFF2-40B4-BE49-F238E27FC236}">
                <a16:creationId xmlns:a16="http://schemas.microsoft.com/office/drawing/2014/main" id="{1CC6A662-F56F-7104-AB65-305360F956CB}"/>
              </a:ext>
            </a:extLst>
          </p:cNvPr>
          <p:cNvPicPr>
            <a:picLocks noGrp="1" noChangeAspect="1"/>
          </p:cNvPicPr>
          <p:nvPr>
            <p:ph type="pic" sz="quarter" idx="12"/>
          </p:nvPr>
        </p:nvPicPr>
        <p:blipFill rotWithShape="1">
          <a:blip r:embed="rId2" cstate="print">
            <a:extLst>
              <a:ext uri="{28A0092B-C50C-407E-A947-70E740481C1C}">
                <a14:useLocalDpi xmlns:a14="http://schemas.microsoft.com/office/drawing/2010/main"/>
              </a:ext>
            </a:extLst>
          </a:blip>
          <a:srcRect/>
          <a:stretch/>
        </p:blipFill>
        <p:spPr>
          <a:xfrm>
            <a:off x="0" y="-4579"/>
            <a:ext cx="4844579" cy="5148079"/>
          </a:xfrm>
        </p:spPr>
      </p:pic>
      <p:sp>
        <p:nvSpPr>
          <p:cNvPr id="3" name="Title 2">
            <a:extLst>
              <a:ext uri="{FF2B5EF4-FFF2-40B4-BE49-F238E27FC236}">
                <a16:creationId xmlns:a16="http://schemas.microsoft.com/office/drawing/2014/main" id="{E6AC9F79-EC6D-B7E3-59DE-1720E3698F6A}"/>
              </a:ext>
            </a:extLst>
          </p:cNvPr>
          <p:cNvSpPr>
            <a:spLocks noGrp="1"/>
          </p:cNvSpPr>
          <p:nvPr>
            <p:ph type="title"/>
          </p:nvPr>
        </p:nvSpPr>
        <p:spPr>
          <a:xfrm>
            <a:off x="5229225" y="460514"/>
            <a:ext cx="2838450" cy="1083278"/>
          </a:xfrm>
        </p:spPr>
        <p:txBody>
          <a:bodyPr/>
          <a:lstStyle/>
          <a:p>
            <a:r>
              <a:rPr lang="en-US" dirty="0"/>
              <a:t>Fuel Economy in Hot Weather</a:t>
            </a:r>
          </a:p>
        </p:txBody>
      </p:sp>
      <p:sp>
        <p:nvSpPr>
          <p:cNvPr id="6" name="Text Placeholder 5">
            <a:extLst>
              <a:ext uri="{FF2B5EF4-FFF2-40B4-BE49-F238E27FC236}">
                <a16:creationId xmlns:a16="http://schemas.microsoft.com/office/drawing/2014/main" id="{05E188C7-EB80-3F8A-18FF-554F623AA5C1}"/>
              </a:ext>
            </a:extLst>
          </p:cNvPr>
          <p:cNvSpPr>
            <a:spLocks noGrp="1"/>
          </p:cNvSpPr>
          <p:nvPr>
            <p:ph type="body" sz="quarter" idx="13"/>
          </p:nvPr>
        </p:nvSpPr>
        <p:spPr>
          <a:xfrm>
            <a:off x="5229225" y="1699507"/>
            <a:ext cx="3297258" cy="3170712"/>
          </a:xfrm>
        </p:spPr>
        <p:txBody>
          <a:bodyPr/>
          <a:lstStyle/>
          <a:p>
            <a:r>
              <a:rPr lang="en-US" dirty="0"/>
              <a:t>Hot weather can actually </a:t>
            </a:r>
            <a:r>
              <a:rPr lang="en-US" u="sng" dirty="0"/>
              <a:t>increase</a:t>
            </a:r>
            <a:r>
              <a:rPr lang="en-US" dirty="0"/>
              <a:t> your fuel economy. </a:t>
            </a:r>
          </a:p>
          <a:p>
            <a:pPr marL="285750" indent="-285750">
              <a:buFont typeface="Arial" panose="020B0604020202020204" pitchFamily="34" charset="0"/>
              <a:buChar char="•"/>
            </a:pPr>
            <a:r>
              <a:rPr lang="en-US" dirty="0"/>
              <a:t>Your engine warms up to an efficient temperature faster.</a:t>
            </a:r>
          </a:p>
          <a:p>
            <a:pPr marL="285750" indent="-285750">
              <a:buFont typeface="Arial" panose="020B0604020202020204" pitchFamily="34" charset="0"/>
              <a:buChar char="•"/>
            </a:pPr>
            <a:r>
              <a:rPr lang="en-US" dirty="0"/>
              <a:t>Summer grades of gasoline can have slightly more energy.</a:t>
            </a:r>
          </a:p>
          <a:p>
            <a:pPr marL="285750" indent="-285750">
              <a:buFont typeface="Arial" panose="020B0604020202020204" pitchFamily="34" charset="0"/>
              <a:buChar char="•"/>
            </a:pPr>
            <a:r>
              <a:rPr lang="en-US" dirty="0"/>
              <a:t>Warm air causes less aerodynamic drag than cold air.</a:t>
            </a:r>
          </a:p>
          <a:p>
            <a:r>
              <a:rPr lang="en-US" dirty="0"/>
              <a:t>However, keeping passengers comfortable in hot weather by rolling down the windows or using the air conditioning (AC) can reduce fuel economy.</a:t>
            </a:r>
          </a:p>
          <a:p>
            <a:endParaRPr lang="en-US" dirty="0"/>
          </a:p>
        </p:txBody>
      </p:sp>
      <p:sp>
        <p:nvSpPr>
          <p:cNvPr id="13" name="Footer Placeholder 12">
            <a:extLst>
              <a:ext uri="{FF2B5EF4-FFF2-40B4-BE49-F238E27FC236}">
                <a16:creationId xmlns:a16="http://schemas.microsoft.com/office/drawing/2014/main" id="{262F3975-C3C1-F136-1D0D-C7AB0345540B}"/>
              </a:ext>
            </a:extLst>
          </p:cNvPr>
          <p:cNvSpPr>
            <a:spLocks noGrp="1"/>
          </p:cNvSpPr>
          <p:nvPr>
            <p:ph type="ftr" sz="quarter" idx="3"/>
          </p:nvPr>
        </p:nvSpPr>
        <p:spPr/>
        <p:txBody>
          <a:bodyPr/>
          <a:lstStyle/>
          <a:p>
            <a:r>
              <a:rPr lang="en-US"/>
              <a:t>Clean Cities and Communities</a:t>
            </a:r>
            <a:endParaRPr lang="en-US" dirty="0"/>
          </a:p>
        </p:txBody>
      </p:sp>
      <p:sp>
        <p:nvSpPr>
          <p:cNvPr id="14" name="Slide Number Placeholder 13">
            <a:extLst>
              <a:ext uri="{FF2B5EF4-FFF2-40B4-BE49-F238E27FC236}">
                <a16:creationId xmlns:a16="http://schemas.microsoft.com/office/drawing/2014/main" id="{49277BCA-8FA7-A5CB-A48B-2B18AB572D27}"/>
              </a:ext>
            </a:extLst>
          </p:cNvPr>
          <p:cNvSpPr>
            <a:spLocks noGrp="1"/>
          </p:cNvSpPr>
          <p:nvPr>
            <p:ph type="sldNum" sz="quarter" idx="4"/>
          </p:nvPr>
        </p:nvSpPr>
        <p:spPr/>
        <p:txBody>
          <a:bodyPr/>
          <a:lstStyle/>
          <a:p>
            <a:fld id="{2D6788DA-6548-4EA8-8400-CD3CA88023E3}" type="slidenum">
              <a:rPr lang="en-US" smtClean="0"/>
              <a:pPr/>
              <a:t>18</a:t>
            </a:fld>
            <a:endParaRPr lang="en-US" dirty="0"/>
          </a:p>
        </p:txBody>
      </p:sp>
      <p:sp>
        <p:nvSpPr>
          <p:cNvPr id="2" name="TextBox 1">
            <a:extLst>
              <a:ext uri="{FF2B5EF4-FFF2-40B4-BE49-F238E27FC236}">
                <a16:creationId xmlns:a16="http://schemas.microsoft.com/office/drawing/2014/main" id="{0679B44A-F268-A154-FC94-D597305734D4}"/>
              </a:ext>
            </a:extLst>
          </p:cNvPr>
          <p:cNvSpPr txBox="1"/>
          <p:nvPr/>
        </p:nvSpPr>
        <p:spPr>
          <a:xfrm>
            <a:off x="3453562" y="4947890"/>
            <a:ext cx="1627708" cy="200055"/>
          </a:xfrm>
          <a:prstGeom prst="rect">
            <a:avLst/>
          </a:prstGeom>
          <a:noFill/>
        </p:spPr>
        <p:txBody>
          <a:bodyPr wrap="square" rtlCol="0">
            <a:spAutoFit/>
          </a:bodyPr>
          <a:lstStyle/>
          <a:p>
            <a:pPr algn="ctr"/>
            <a:r>
              <a:rPr lang="en-US" sz="700" dirty="0">
                <a:solidFill>
                  <a:schemeClr val="bg1"/>
                </a:solidFill>
              </a:rPr>
              <a:t>Photo: iStock 1159486041</a:t>
            </a:r>
          </a:p>
        </p:txBody>
      </p:sp>
    </p:spTree>
    <p:extLst>
      <p:ext uri="{BB962C8B-B14F-4D97-AF65-F5344CB8AC3E}">
        <p14:creationId xmlns:p14="http://schemas.microsoft.com/office/powerpoint/2010/main" val="4276675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5CDB2-6592-B02D-67E6-4E2BD32BDFD9}"/>
              </a:ext>
            </a:extLst>
          </p:cNvPr>
          <p:cNvSpPr>
            <a:spLocks noGrp="1"/>
          </p:cNvSpPr>
          <p:nvPr>
            <p:ph type="title"/>
          </p:nvPr>
        </p:nvSpPr>
        <p:spPr>
          <a:xfrm>
            <a:off x="246405" y="375016"/>
            <a:ext cx="5411445" cy="994172"/>
          </a:xfrm>
        </p:spPr>
        <p:txBody>
          <a:bodyPr/>
          <a:lstStyle/>
          <a:p>
            <a:r>
              <a:rPr lang="en-US" dirty="0"/>
              <a:t>What can I do to improve my fuel economy in hot weather?</a:t>
            </a:r>
          </a:p>
        </p:txBody>
      </p:sp>
      <p:sp>
        <p:nvSpPr>
          <p:cNvPr id="3" name="Text Placeholder 2">
            <a:extLst>
              <a:ext uri="{FF2B5EF4-FFF2-40B4-BE49-F238E27FC236}">
                <a16:creationId xmlns:a16="http://schemas.microsoft.com/office/drawing/2014/main" id="{B9DDEE4A-77A8-0DB1-53BB-CB671ED48689}"/>
              </a:ext>
            </a:extLst>
          </p:cNvPr>
          <p:cNvSpPr>
            <a:spLocks noGrp="1"/>
          </p:cNvSpPr>
          <p:nvPr>
            <p:ph type="body" sz="quarter" idx="11"/>
          </p:nvPr>
        </p:nvSpPr>
        <p:spPr>
          <a:xfrm>
            <a:off x="246405" y="1507366"/>
            <a:ext cx="8120356" cy="3088373"/>
          </a:xfrm>
        </p:spPr>
        <p:txBody>
          <a:bodyPr/>
          <a:lstStyle/>
          <a:p>
            <a:r>
              <a:rPr lang="en-US" sz="1800" dirty="0"/>
              <a:t>Roll the windows down at lower speeds; use the AC at highway speeds.</a:t>
            </a:r>
          </a:p>
          <a:p>
            <a:r>
              <a:rPr lang="en-US" sz="1800" dirty="0"/>
              <a:t>Don't use the AC more than needed or set the temperature lower than needed.</a:t>
            </a:r>
          </a:p>
          <a:p>
            <a:r>
              <a:rPr lang="en-US" sz="1800" dirty="0"/>
              <a:t>Park in the shade or use a sunshade so that the cabin doesn't get as hot.</a:t>
            </a:r>
          </a:p>
          <a:p>
            <a:r>
              <a:rPr lang="en-US" sz="1800" dirty="0"/>
              <a:t>Drive with the windows open for a short time before using the AC. </a:t>
            </a:r>
          </a:p>
          <a:p>
            <a:r>
              <a:rPr lang="en-US" sz="1800" dirty="0"/>
              <a:t>Don't idle with the AC running before driving. </a:t>
            </a:r>
          </a:p>
          <a:p>
            <a:r>
              <a:rPr lang="en-US" sz="1800" dirty="0"/>
              <a:t>Read your owner's manual. Most manuals explain how the AC system controls work and how to best use and maintain the AC system.</a:t>
            </a:r>
          </a:p>
          <a:p>
            <a:r>
              <a:rPr lang="en-US" sz="1800" dirty="0"/>
              <a:t>For plug-in hybrids and electric vehicles, pre-cooling the cabin while plugged into the charger can extend your vehicle's range. Also, using a warmer temperature setting for the AC will use less battery power.</a:t>
            </a:r>
          </a:p>
          <a:p>
            <a:endParaRPr lang="en-US" sz="1800" dirty="0"/>
          </a:p>
        </p:txBody>
      </p:sp>
      <p:sp>
        <p:nvSpPr>
          <p:cNvPr id="4" name="Footer Placeholder 3">
            <a:extLst>
              <a:ext uri="{FF2B5EF4-FFF2-40B4-BE49-F238E27FC236}">
                <a16:creationId xmlns:a16="http://schemas.microsoft.com/office/drawing/2014/main" id="{A264654D-9D71-31AC-E46E-EC6FC784DC32}"/>
              </a:ext>
            </a:extLst>
          </p:cNvPr>
          <p:cNvSpPr>
            <a:spLocks noGrp="1"/>
          </p:cNvSpPr>
          <p:nvPr>
            <p:ph type="ftr" sz="quarter" idx="3"/>
          </p:nvPr>
        </p:nvSpPr>
        <p:spPr/>
        <p:txBody>
          <a:bodyPr/>
          <a:lstStyle/>
          <a:p>
            <a:r>
              <a:rPr lang="en-US"/>
              <a:t>Clean Cities and Communities</a:t>
            </a:r>
            <a:endParaRPr lang="en-US" dirty="0"/>
          </a:p>
        </p:txBody>
      </p:sp>
      <p:sp>
        <p:nvSpPr>
          <p:cNvPr id="5" name="Slide Number Placeholder 4">
            <a:extLst>
              <a:ext uri="{FF2B5EF4-FFF2-40B4-BE49-F238E27FC236}">
                <a16:creationId xmlns:a16="http://schemas.microsoft.com/office/drawing/2014/main" id="{7CC5086A-4065-1576-55E3-177CC277DF82}"/>
              </a:ext>
            </a:extLst>
          </p:cNvPr>
          <p:cNvSpPr>
            <a:spLocks noGrp="1"/>
          </p:cNvSpPr>
          <p:nvPr>
            <p:ph type="sldNum" sz="quarter" idx="4"/>
          </p:nvPr>
        </p:nvSpPr>
        <p:spPr/>
        <p:txBody>
          <a:bodyPr/>
          <a:lstStyle/>
          <a:p>
            <a:fld id="{2D6788DA-6548-4EA8-8400-CD3CA88023E3}" type="slidenum">
              <a:rPr lang="en-US" smtClean="0"/>
              <a:pPr/>
              <a:t>19</a:t>
            </a:fld>
            <a:endParaRPr lang="en-US" dirty="0"/>
          </a:p>
        </p:txBody>
      </p:sp>
    </p:spTree>
    <p:extLst>
      <p:ext uri="{BB962C8B-B14F-4D97-AF65-F5344CB8AC3E}">
        <p14:creationId xmlns:p14="http://schemas.microsoft.com/office/powerpoint/2010/main" val="2656106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Person with a handful of money in front of fuel price sign">
            <a:extLst>
              <a:ext uri="{FF2B5EF4-FFF2-40B4-BE49-F238E27FC236}">
                <a16:creationId xmlns:a16="http://schemas.microsoft.com/office/drawing/2014/main" id="{37D602E5-FA03-C554-3860-B2299E5B1396}"/>
              </a:ext>
            </a:extLst>
          </p:cNvPr>
          <p:cNvPicPr>
            <a:picLocks noGrp="1" noChangeAspect="1"/>
          </p:cNvPicPr>
          <p:nvPr>
            <p:ph type="pic" sz="quarter" idx="12"/>
          </p:nvPr>
        </p:nvPicPr>
        <p:blipFill>
          <a:blip r:embed="rId3" cstate="print">
            <a:extLst>
              <a:ext uri="{28A0092B-C50C-407E-A947-70E740481C1C}">
                <a14:useLocalDpi xmlns:a14="http://schemas.microsoft.com/office/drawing/2010/main"/>
              </a:ext>
            </a:extLst>
          </a:blip>
          <a:srcRect/>
          <a:stretch/>
        </p:blipFill>
        <p:spPr/>
      </p:pic>
      <p:sp>
        <p:nvSpPr>
          <p:cNvPr id="2" name="Title 1">
            <a:extLst>
              <a:ext uri="{FF2B5EF4-FFF2-40B4-BE49-F238E27FC236}">
                <a16:creationId xmlns:a16="http://schemas.microsoft.com/office/drawing/2014/main" id="{9FC08605-90F9-F737-A8B2-28B51B901CA9}"/>
              </a:ext>
            </a:extLst>
          </p:cNvPr>
          <p:cNvSpPr>
            <a:spLocks noGrp="1"/>
          </p:cNvSpPr>
          <p:nvPr>
            <p:ph type="title"/>
          </p:nvPr>
        </p:nvSpPr>
        <p:spPr>
          <a:xfrm>
            <a:off x="628650" y="683746"/>
            <a:ext cx="2838450" cy="1068854"/>
          </a:xfrm>
        </p:spPr>
        <p:txBody>
          <a:bodyPr/>
          <a:lstStyle/>
          <a:p>
            <a:r>
              <a:rPr lang="en-US" dirty="0"/>
              <a:t>Fuel-Saving Tips</a:t>
            </a:r>
          </a:p>
        </p:txBody>
      </p:sp>
      <p:sp>
        <p:nvSpPr>
          <p:cNvPr id="3" name="Text Placeholder 2">
            <a:extLst>
              <a:ext uri="{FF2B5EF4-FFF2-40B4-BE49-F238E27FC236}">
                <a16:creationId xmlns:a16="http://schemas.microsoft.com/office/drawing/2014/main" id="{15BC7A4F-A3A7-A19D-1F2F-DFD6A63A2D83}"/>
              </a:ext>
            </a:extLst>
          </p:cNvPr>
          <p:cNvSpPr>
            <a:spLocks noGrp="1"/>
          </p:cNvSpPr>
          <p:nvPr>
            <p:ph type="body" sz="quarter" idx="15"/>
          </p:nvPr>
        </p:nvSpPr>
        <p:spPr>
          <a:xfrm>
            <a:off x="628650" y="1935480"/>
            <a:ext cx="2838450" cy="2331720"/>
          </a:xfrm>
        </p:spPr>
        <p:txBody>
          <a:bodyPr/>
          <a:lstStyle/>
          <a:p>
            <a:r>
              <a:rPr lang="en-US" dirty="0"/>
              <a:t>A vehicle’s fuel economy can vary significantly depending on</a:t>
            </a:r>
          </a:p>
          <a:p>
            <a:pPr marL="628650" lvl="1" indent="-285750">
              <a:buFont typeface="Arial" panose="020B0604020202020204" pitchFamily="34" charset="0"/>
              <a:buChar char="•"/>
            </a:pPr>
            <a:r>
              <a:rPr lang="en-US" sz="1200" dirty="0"/>
              <a:t>How it is driven</a:t>
            </a:r>
          </a:p>
          <a:p>
            <a:pPr marL="628650" lvl="1" indent="-285750">
              <a:buFont typeface="Arial" panose="020B0604020202020204" pitchFamily="34" charset="0"/>
              <a:buChar char="•"/>
            </a:pPr>
            <a:r>
              <a:rPr lang="en-US" sz="1200" dirty="0"/>
              <a:t>Its mechanical condition </a:t>
            </a:r>
          </a:p>
          <a:p>
            <a:pPr marL="628650" lvl="1" indent="-285750">
              <a:buFont typeface="Arial" panose="020B0604020202020204" pitchFamily="34" charset="0"/>
              <a:buChar char="•"/>
            </a:pPr>
            <a:r>
              <a:rPr lang="en-US" sz="1200" dirty="0"/>
              <a:t>The environment in which it is driven</a:t>
            </a:r>
          </a:p>
          <a:p>
            <a:pPr marL="285750" indent="-285750">
              <a:buFont typeface="Arial" panose="020B0604020202020204" pitchFamily="34" charset="0"/>
              <a:buChar char="•"/>
            </a:pPr>
            <a:r>
              <a:rPr lang="en-US" dirty="0"/>
              <a:t>Studies suggest the average driver can improve his/her fuel economy by roughly 10% by following a few simple fuel-saving tips.</a:t>
            </a:r>
          </a:p>
        </p:txBody>
      </p:sp>
      <p:sp>
        <p:nvSpPr>
          <p:cNvPr id="4" name="TextBox 3">
            <a:extLst>
              <a:ext uri="{FF2B5EF4-FFF2-40B4-BE49-F238E27FC236}">
                <a16:creationId xmlns:a16="http://schemas.microsoft.com/office/drawing/2014/main" id="{8C9A850B-3221-D559-2A7F-25828B96EE47}"/>
              </a:ext>
            </a:extLst>
          </p:cNvPr>
          <p:cNvSpPr txBox="1"/>
          <p:nvPr/>
        </p:nvSpPr>
        <p:spPr>
          <a:xfrm>
            <a:off x="7746991" y="4980615"/>
            <a:ext cx="1545689" cy="200055"/>
          </a:xfrm>
          <a:prstGeom prst="rect">
            <a:avLst/>
          </a:prstGeom>
          <a:noFill/>
        </p:spPr>
        <p:txBody>
          <a:bodyPr wrap="square" rtlCol="0">
            <a:spAutoFit/>
          </a:bodyPr>
          <a:lstStyle/>
          <a:p>
            <a:pPr algn="ctr"/>
            <a:r>
              <a:rPr lang="en-US" sz="700" dirty="0">
                <a:solidFill>
                  <a:schemeClr val="bg1"/>
                </a:solidFill>
              </a:rPr>
              <a:t>Photo: iStock 172703008</a:t>
            </a:r>
          </a:p>
        </p:txBody>
      </p:sp>
      <p:sp>
        <p:nvSpPr>
          <p:cNvPr id="5" name="Footer Placeholder 2">
            <a:extLst>
              <a:ext uri="{FF2B5EF4-FFF2-40B4-BE49-F238E27FC236}">
                <a16:creationId xmlns:a16="http://schemas.microsoft.com/office/drawing/2014/main" id="{FAA901EE-FD83-B87A-F8D0-1F52CE7AE708}"/>
              </a:ext>
            </a:extLst>
          </p:cNvPr>
          <p:cNvSpPr>
            <a:spLocks noGrp="1"/>
          </p:cNvSpPr>
          <p:nvPr>
            <p:ph type="ftr" sz="quarter" idx="3"/>
          </p:nvPr>
        </p:nvSpPr>
        <p:spPr>
          <a:xfrm>
            <a:off x="414997" y="4767263"/>
            <a:ext cx="2897260" cy="274637"/>
          </a:xfrm>
        </p:spPr>
        <p:txBody>
          <a:bodyPr/>
          <a:lstStyle/>
          <a:p>
            <a:r>
              <a:rPr lang="en-US"/>
              <a:t>Clean Cities and Communities</a:t>
            </a:r>
            <a:endParaRPr lang="en-US" dirty="0"/>
          </a:p>
        </p:txBody>
      </p:sp>
      <p:sp>
        <p:nvSpPr>
          <p:cNvPr id="6" name="Slide Number Placeholder 5">
            <a:extLst>
              <a:ext uri="{FF2B5EF4-FFF2-40B4-BE49-F238E27FC236}">
                <a16:creationId xmlns:a16="http://schemas.microsoft.com/office/drawing/2014/main" id="{33C19184-2A61-C8B7-E02A-49E817EA58CA}"/>
              </a:ext>
            </a:extLst>
          </p:cNvPr>
          <p:cNvSpPr>
            <a:spLocks noGrp="1"/>
          </p:cNvSpPr>
          <p:nvPr>
            <p:ph type="sldNum" sz="quarter" idx="4"/>
          </p:nvPr>
        </p:nvSpPr>
        <p:spPr>
          <a:xfrm>
            <a:off x="65942" y="4767263"/>
            <a:ext cx="349055" cy="274637"/>
          </a:xfrm>
        </p:spPr>
        <p:txBody>
          <a:bodyPr/>
          <a:lstStyle/>
          <a:p>
            <a:fld id="{2D6788DA-6548-4EA8-8400-CD3CA88023E3}" type="slidenum">
              <a:rPr lang="en-US" smtClean="0"/>
              <a:pPr/>
              <a:t>2</a:t>
            </a:fld>
            <a:endParaRPr lang="en-US" dirty="0"/>
          </a:p>
        </p:txBody>
      </p:sp>
    </p:spTree>
    <p:extLst>
      <p:ext uri="{BB962C8B-B14F-4D97-AF65-F5344CB8AC3E}">
        <p14:creationId xmlns:p14="http://schemas.microsoft.com/office/powerpoint/2010/main" val="3024596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Woman bundled up in warm clothes behind steering wheel in cold vehicle">
            <a:extLst>
              <a:ext uri="{FF2B5EF4-FFF2-40B4-BE49-F238E27FC236}">
                <a16:creationId xmlns:a16="http://schemas.microsoft.com/office/drawing/2014/main" id="{1CC6A662-F56F-7104-AB65-305360F956CB}"/>
              </a:ext>
            </a:extLst>
          </p:cNvPr>
          <p:cNvPicPr>
            <a:picLocks noGrp="1" noChangeAspect="1"/>
          </p:cNvPicPr>
          <p:nvPr>
            <p:ph type="pic" sz="quarter" idx="12"/>
          </p:nvPr>
        </p:nvPicPr>
        <p:blipFill rotWithShape="1">
          <a:blip r:embed="rId2" cstate="print">
            <a:extLst>
              <a:ext uri="{28A0092B-C50C-407E-A947-70E740481C1C}">
                <a14:useLocalDpi xmlns:a14="http://schemas.microsoft.com/office/drawing/2010/main"/>
              </a:ext>
            </a:extLst>
          </a:blip>
          <a:srcRect/>
          <a:stretch/>
        </p:blipFill>
        <p:spPr>
          <a:xfrm>
            <a:off x="4265080" y="-34599"/>
            <a:ext cx="4878920" cy="5178099"/>
          </a:xfrm>
        </p:spPr>
      </p:pic>
      <p:sp>
        <p:nvSpPr>
          <p:cNvPr id="3" name="Title 2">
            <a:extLst>
              <a:ext uri="{FF2B5EF4-FFF2-40B4-BE49-F238E27FC236}">
                <a16:creationId xmlns:a16="http://schemas.microsoft.com/office/drawing/2014/main" id="{E6AC9F79-EC6D-B7E3-59DE-1720E3698F6A}"/>
              </a:ext>
            </a:extLst>
          </p:cNvPr>
          <p:cNvSpPr>
            <a:spLocks noGrp="1"/>
          </p:cNvSpPr>
          <p:nvPr>
            <p:ph type="title"/>
          </p:nvPr>
        </p:nvSpPr>
        <p:spPr>
          <a:xfrm>
            <a:off x="628650" y="45720"/>
            <a:ext cx="3771900" cy="880110"/>
          </a:xfrm>
        </p:spPr>
        <p:txBody>
          <a:bodyPr/>
          <a:lstStyle/>
          <a:p>
            <a:r>
              <a:rPr lang="en-US" dirty="0"/>
              <a:t>Fuel Economy in Cold Weather</a:t>
            </a:r>
          </a:p>
        </p:txBody>
      </p:sp>
      <p:sp>
        <p:nvSpPr>
          <p:cNvPr id="6" name="Text Placeholder 5">
            <a:extLst>
              <a:ext uri="{FF2B5EF4-FFF2-40B4-BE49-F238E27FC236}">
                <a16:creationId xmlns:a16="http://schemas.microsoft.com/office/drawing/2014/main" id="{05E188C7-EB80-3F8A-18FF-554F623AA5C1}"/>
              </a:ext>
            </a:extLst>
          </p:cNvPr>
          <p:cNvSpPr>
            <a:spLocks noGrp="1"/>
          </p:cNvSpPr>
          <p:nvPr>
            <p:ph type="body" sz="quarter" idx="15"/>
          </p:nvPr>
        </p:nvSpPr>
        <p:spPr>
          <a:xfrm>
            <a:off x="628650" y="1108710"/>
            <a:ext cx="3633792" cy="2381250"/>
          </a:xfrm>
        </p:spPr>
        <p:txBody>
          <a:bodyPr/>
          <a:lstStyle/>
          <a:p>
            <a:r>
              <a:rPr lang="en-US" dirty="0"/>
              <a:t>Cold weather and winter driving conditions can reduce your fuel economy significantly.</a:t>
            </a:r>
          </a:p>
          <a:p>
            <a:pPr marL="285750" indent="-285750">
              <a:buFont typeface="Arial" panose="020B0604020202020204" pitchFamily="34" charset="0"/>
              <a:buChar char="•"/>
            </a:pPr>
            <a:r>
              <a:rPr lang="en-US" dirty="0"/>
              <a:t>Fuel economy tests show that, in short-trip city driving, a conventional gasoline car's gas mileage is about 12% lower at 20°F than it would be at 77°F. It can drop as much as 22% for very short trips (3 to 4 miles).</a:t>
            </a:r>
          </a:p>
          <a:p>
            <a:pPr marL="285750" indent="-285750">
              <a:buFont typeface="Arial" panose="020B0604020202020204" pitchFamily="34" charset="0"/>
              <a:buChar char="•"/>
            </a:pPr>
            <a:r>
              <a:rPr lang="en-US" dirty="0"/>
              <a:t>For hybrids, fuel economy can drop about 31% to 34% under these conditions.</a:t>
            </a:r>
          </a:p>
          <a:p>
            <a:pPr marL="285750" indent="-285750">
              <a:buFont typeface="Arial" panose="020B0604020202020204" pitchFamily="34" charset="0"/>
              <a:buChar char="•"/>
            </a:pPr>
            <a:r>
              <a:rPr lang="en-US" dirty="0"/>
              <a:t>For EVs, fuel economy can drop roughly 39% in mixed city and highway driving, and range can drop by 41%. About two-thirds of the extra energy consumed is used to heat the cabin.</a:t>
            </a:r>
          </a:p>
          <a:p>
            <a:endParaRPr lang="en-US" dirty="0"/>
          </a:p>
        </p:txBody>
      </p:sp>
      <p:sp>
        <p:nvSpPr>
          <p:cNvPr id="13" name="Footer Placeholder 12">
            <a:extLst>
              <a:ext uri="{FF2B5EF4-FFF2-40B4-BE49-F238E27FC236}">
                <a16:creationId xmlns:a16="http://schemas.microsoft.com/office/drawing/2014/main" id="{262F3975-C3C1-F136-1D0D-C7AB0345540B}"/>
              </a:ext>
            </a:extLst>
          </p:cNvPr>
          <p:cNvSpPr>
            <a:spLocks noGrp="1"/>
          </p:cNvSpPr>
          <p:nvPr>
            <p:ph type="ftr" sz="quarter" idx="3"/>
          </p:nvPr>
        </p:nvSpPr>
        <p:spPr/>
        <p:txBody>
          <a:bodyPr/>
          <a:lstStyle/>
          <a:p>
            <a:r>
              <a:rPr lang="en-US"/>
              <a:t>Clean Cities and Communities</a:t>
            </a:r>
            <a:endParaRPr lang="en-US" dirty="0"/>
          </a:p>
        </p:txBody>
      </p:sp>
      <p:sp>
        <p:nvSpPr>
          <p:cNvPr id="14" name="Slide Number Placeholder 13">
            <a:extLst>
              <a:ext uri="{FF2B5EF4-FFF2-40B4-BE49-F238E27FC236}">
                <a16:creationId xmlns:a16="http://schemas.microsoft.com/office/drawing/2014/main" id="{49277BCA-8FA7-A5CB-A48B-2B18AB572D27}"/>
              </a:ext>
            </a:extLst>
          </p:cNvPr>
          <p:cNvSpPr>
            <a:spLocks noGrp="1"/>
          </p:cNvSpPr>
          <p:nvPr>
            <p:ph type="sldNum" sz="quarter" idx="4"/>
          </p:nvPr>
        </p:nvSpPr>
        <p:spPr/>
        <p:txBody>
          <a:bodyPr/>
          <a:lstStyle/>
          <a:p>
            <a:fld id="{2D6788DA-6548-4EA8-8400-CD3CA88023E3}" type="slidenum">
              <a:rPr lang="en-US" smtClean="0"/>
              <a:pPr/>
              <a:t>20</a:t>
            </a:fld>
            <a:endParaRPr lang="en-US" dirty="0"/>
          </a:p>
        </p:txBody>
      </p:sp>
      <p:sp>
        <p:nvSpPr>
          <p:cNvPr id="4" name="TextBox 3">
            <a:extLst>
              <a:ext uri="{FF2B5EF4-FFF2-40B4-BE49-F238E27FC236}">
                <a16:creationId xmlns:a16="http://schemas.microsoft.com/office/drawing/2014/main" id="{BB2ECFB8-8FDC-66E4-5194-364C7BE31F80}"/>
              </a:ext>
            </a:extLst>
          </p:cNvPr>
          <p:cNvSpPr txBox="1"/>
          <p:nvPr/>
        </p:nvSpPr>
        <p:spPr>
          <a:xfrm>
            <a:off x="7942433" y="4960241"/>
            <a:ext cx="1224238" cy="200055"/>
          </a:xfrm>
          <a:prstGeom prst="rect">
            <a:avLst/>
          </a:prstGeom>
          <a:noFill/>
        </p:spPr>
        <p:txBody>
          <a:bodyPr wrap="square" rtlCol="0">
            <a:spAutoFit/>
          </a:bodyPr>
          <a:lstStyle/>
          <a:p>
            <a:pPr algn="ctr"/>
            <a:r>
              <a:rPr lang="en-US" sz="700" dirty="0">
                <a:solidFill>
                  <a:schemeClr val="bg1"/>
                </a:solidFill>
              </a:rPr>
              <a:t>Photo: iStock 463351093</a:t>
            </a:r>
          </a:p>
        </p:txBody>
      </p:sp>
    </p:spTree>
    <p:extLst>
      <p:ext uri="{BB962C8B-B14F-4D97-AF65-F5344CB8AC3E}">
        <p14:creationId xmlns:p14="http://schemas.microsoft.com/office/powerpoint/2010/main" val="3553189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Cars parked in garage on snowy day">
            <a:extLst>
              <a:ext uri="{FF2B5EF4-FFF2-40B4-BE49-F238E27FC236}">
                <a16:creationId xmlns:a16="http://schemas.microsoft.com/office/drawing/2014/main" id="{1CC6A662-F56F-7104-AB65-305360F956CB}"/>
              </a:ext>
            </a:extLst>
          </p:cNvPr>
          <p:cNvPicPr>
            <a:picLocks noGrp="1" noChangeAspect="1"/>
          </p:cNvPicPr>
          <p:nvPr>
            <p:ph type="pic" sz="quarter" idx="12"/>
          </p:nvPr>
        </p:nvPicPr>
        <p:blipFill rotWithShape="1">
          <a:blip r:embed="rId2" cstate="print">
            <a:extLst>
              <a:ext uri="{28A0092B-C50C-407E-A947-70E740481C1C}">
                <a14:useLocalDpi xmlns:a14="http://schemas.microsoft.com/office/drawing/2010/main"/>
              </a:ext>
            </a:extLst>
          </a:blip>
          <a:srcRect/>
          <a:stretch/>
        </p:blipFill>
        <p:spPr>
          <a:xfrm>
            <a:off x="0" y="-4579"/>
            <a:ext cx="4844579" cy="5148079"/>
          </a:xfrm>
        </p:spPr>
      </p:pic>
      <p:sp>
        <p:nvSpPr>
          <p:cNvPr id="3" name="Title 2">
            <a:extLst>
              <a:ext uri="{FF2B5EF4-FFF2-40B4-BE49-F238E27FC236}">
                <a16:creationId xmlns:a16="http://schemas.microsoft.com/office/drawing/2014/main" id="{E6AC9F79-EC6D-B7E3-59DE-1720E3698F6A}"/>
              </a:ext>
            </a:extLst>
          </p:cNvPr>
          <p:cNvSpPr>
            <a:spLocks noGrp="1"/>
          </p:cNvSpPr>
          <p:nvPr>
            <p:ph type="title"/>
          </p:nvPr>
        </p:nvSpPr>
        <p:spPr/>
        <p:txBody>
          <a:bodyPr/>
          <a:lstStyle/>
          <a:p>
            <a:r>
              <a:rPr lang="en-US" dirty="0"/>
              <a:t>What can I do to improve my fuel economy in cold weather?</a:t>
            </a:r>
          </a:p>
        </p:txBody>
      </p:sp>
      <p:sp>
        <p:nvSpPr>
          <p:cNvPr id="6" name="Text Placeholder 5">
            <a:extLst>
              <a:ext uri="{FF2B5EF4-FFF2-40B4-BE49-F238E27FC236}">
                <a16:creationId xmlns:a16="http://schemas.microsoft.com/office/drawing/2014/main" id="{05E188C7-EB80-3F8A-18FF-554F623AA5C1}"/>
              </a:ext>
            </a:extLst>
          </p:cNvPr>
          <p:cNvSpPr>
            <a:spLocks noGrp="1"/>
          </p:cNvSpPr>
          <p:nvPr>
            <p:ph type="body" sz="quarter" idx="13"/>
          </p:nvPr>
        </p:nvSpPr>
        <p:spPr/>
        <p:txBody>
          <a:bodyPr/>
          <a:lstStyle/>
          <a:p>
            <a:r>
              <a:rPr lang="en-US" dirty="0"/>
              <a:t>Park your car in a warmer place, such as your garage, to increase the initial temperature of your engine and cabin.</a:t>
            </a:r>
          </a:p>
          <a:p>
            <a:r>
              <a:rPr lang="en-US" dirty="0"/>
              <a:t>Combine trips when possible so that you drive less often with a cold engine.</a:t>
            </a:r>
          </a:p>
          <a:p>
            <a:r>
              <a:rPr lang="en-US" dirty="0"/>
              <a:t>Minimize idling your car to warm it up. </a:t>
            </a:r>
          </a:p>
          <a:p>
            <a:r>
              <a:rPr lang="en-US" dirty="0"/>
              <a:t>Don't use seat warmers or window defrosters more than necessary.</a:t>
            </a:r>
          </a:p>
        </p:txBody>
      </p:sp>
      <p:sp>
        <p:nvSpPr>
          <p:cNvPr id="13" name="Footer Placeholder 12">
            <a:extLst>
              <a:ext uri="{FF2B5EF4-FFF2-40B4-BE49-F238E27FC236}">
                <a16:creationId xmlns:a16="http://schemas.microsoft.com/office/drawing/2014/main" id="{262F3975-C3C1-F136-1D0D-C7AB0345540B}"/>
              </a:ext>
            </a:extLst>
          </p:cNvPr>
          <p:cNvSpPr>
            <a:spLocks noGrp="1"/>
          </p:cNvSpPr>
          <p:nvPr>
            <p:ph type="ftr" sz="quarter" idx="3"/>
          </p:nvPr>
        </p:nvSpPr>
        <p:spPr/>
        <p:txBody>
          <a:bodyPr/>
          <a:lstStyle/>
          <a:p>
            <a:r>
              <a:rPr lang="en-US"/>
              <a:t>Clean Cities and Communities</a:t>
            </a:r>
            <a:endParaRPr lang="en-US" dirty="0"/>
          </a:p>
        </p:txBody>
      </p:sp>
      <p:sp>
        <p:nvSpPr>
          <p:cNvPr id="14" name="Slide Number Placeholder 13">
            <a:extLst>
              <a:ext uri="{FF2B5EF4-FFF2-40B4-BE49-F238E27FC236}">
                <a16:creationId xmlns:a16="http://schemas.microsoft.com/office/drawing/2014/main" id="{49277BCA-8FA7-A5CB-A48B-2B18AB572D27}"/>
              </a:ext>
            </a:extLst>
          </p:cNvPr>
          <p:cNvSpPr>
            <a:spLocks noGrp="1"/>
          </p:cNvSpPr>
          <p:nvPr>
            <p:ph type="sldNum" sz="quarter" idx="4"/>
          </p:nvPr>
        </p:nvSpPr>
        <p:spPr/>
        <p:txBody>
          <a:bodyPr/>
          <a:lstStyle/>
          <a:p>
            <a:fld id="{2D6788DA-6548-4EA8-8400-CD3CA88023E3}" type="slidenum">
              <a:rPr lang="en-US" smtClean="0"/>
              <a:pPr/>
              <a:t>21</a:t>
            </a:fld>
            <a:endParaRPr lang="en-US" dirty="0"/>
          </a:p>
        </p:txBody>
      </p:sp>
      <p:sp>
        <p:nvSpPr>
          <p:cNvPr id="4" name="TextBox 3">
            <a:extLst>
              <a:ext uri="{FF2B5EF4-FFF2-40B4-BE49-F238E27FC236}">
                <a16:creationId xmlns:a16="http://schemas.microsoft.com/office/drawing/2014/main" id="{BB2ECFB8-8FDC-66E4-5194-364C7BE31F80}"/>
              </a:ext>
            </a:extLst>
          </p:cNvPr>
          <p:cNvSpPr txBox="1"/>
          <p:nvPr/>
        </p:nvSpPr>
        <p:spPr>
          <a:xfrm>
            <a:off x="3529131" y="4989611"/>
            <a:ext cx="1381390" cy="200055"/>
          </a:xfrm>
          <a:prstGeom prst="rect">
            <a:avLst/>
          </a:prstGeom>
          <a:noFill/>
        </p:spPr>
        <p:txBody>
          <a:bodyPr wrap="square" rtlCol="0">
            <a:spAutoFit/>
          </a:bodyPr>
          <a:lstStyle/>
          <a:p>
            <a:pPr algn="ctr"/>
            <a:r>
              <a:rPr lang="en-US" sz="700" dirty="0"/>
              <a:t>Photo: iStock </a:t>
            </a:r>
            <a:r>
              <a:rPr lang="en-US" sz="700" b="0" i="0" dirty="0">
                <a:effectLst/>
              </a:rPr>
              <a:t>000000707421</a:t>
            </a:r>
            <a:endParaRPr lang="en-US" sz="700" dirty="0"/>
          </a:p>
        </p:txBody>
      </p:sp>
    </p:spTree>
    <p:extLst>
      <p:ext uri="{BB962C8B-B14F-4D97-AF65-F5344CB8AC3E}">
        <p14:creationId xmlns:p14="http://schemas.microsoft.com/office/powerpoint/2010/main" val="126677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Person plugging in vehicle to charge during cold weather">
            <a:extLst>
              <a:ext uri="{FF2B5EF4-FFF2-40B4-BE49-F238E27FC236}">
                <a16:creationId xmlns:a16="http://schemas.microsoft.com/office/drawing/2014/main" id="{1CC6A662-F56F-7104-AB65-305360F956CB}"/>
              </a:ext>
            </a:extLst>
          </p:cNvPr>
          <p:cNvPicPr>
            <a:picLocks noGrp="1" noChangeAspect="1"/>
          </p:cNvPicPr>
          <p:nvPr>
            <p:ph type="pic" sz="quarter" idx="12"/>
          </p:nvPr>
        </p:nvPicPr>
        <p:blipFill rotWithShape="1">
          <a:blip r:embed="rId2" cstate="print">
            <a:extLst>
              <a:ext uri="{28A0092B-C50C-407E-A947-70E740481C1C}">
                <a14:useLocalDpi xmlns:a14="http://schemas.microsoft.com/office/drawing/2010/main"/>
              </a:ext>
            </a:extLst>
          </a:blip>
          <a:srcRect/>
          <a:stretch/>
        </p:blipFill>
        <p:spPr>
          <a:xfrm>
            <a:off x="0" y="-4579"/>
            <a:ext cx="4844579" cy="5148079"/>
          </a:xfrm>
        </p:spPr>
      </p:pic>
      <p:sp>
        <p:nvSpPr>
          <p:cNvPr id="3" name="Title 2">
            <a:extLst>
              <a:ext uri="{FF2B5EF4-FFF2-40B4-BE49-F238E27FC236}">
                <a16:creationId xmlns:a16="http://schemas.microsoft.com/office/drawing/2014/main" id="{E6AC9F79-EC6D-B7E3-59DE-1720E3698F6A}"/>
              </a:ext>
            </a:extLst>
          </p:cNvPr>
          <p:cNvSpPr>
            <a:spLocks noGrp="1"/>
          </p:cNvSpPr>
          <p:nvPr>
            <p:ph type="title"/>
          </p:nvPr>
        </p:nvSpPr>
        <p:spPr>
          <a:xfrm>
            <a:off x="5229225" y="219874"/>
            <a:ext cx="2838450" cy="1295400"/>
          </a:xfrm>
        </p:spPr>
        <p:txBody>
          <a:bodyPr/>
          <a:lstStyle/>
          <a:p>
            <a:r>
              <a:rPr lang="en-US" dirty="0"/>
              <a:t>More Cold Weather Tips</a:t>
            </a:r>
          </a:p>
        </p:txBody>
      </p:sp>
      <p:sp>
        <p:nvSpPr>
          <p:cNvPr id="6" name="Text Placeholder 5">
            <a:extLst>
              <a:ext uri="{FF2B5EF4-FFF2-40B4-BE49-F238E27FC236}">
                <a16:creationId xmlns:a16="http://schemas.microsoft.com/office/drawing/2014/main" id="{05E188C7-EB80-3F8A-18FF-554F623AA5C1}"/>
              </a:ext>
            </a:extLst>
          </p:cNvPr>
          <p:cNvSpPr>
            <a:spLocks noGrp="1"/>
          </p:cNvSpPr>
          <p:nvPr>
            <p:ph type="body" sz="quarter" idx="13"/>
          </p:nvPr>
        </p:nvSpPr>
        <p:spPr>
          <a:xfrm>
            <a:off x="5229224" y="1716470"/>
            <a:ext cx="3012407" cy="1665754"/>
          </a:xfrm>
        </p:spPr>
        <p:txBody>
          <a:bodyPr/>
          <a:lstStyle/>
          <a:p>
            <a:r>
              <a:rPr lang="en-US" dirty="0"/>
              <a:t>Check your tire pressure regularly. </a:t>
            </a:r>
          </a:p>
          <a:p>
            <a:r>
              <a:rPr lang="en-US" dirty="0"/>
              <a:t>Use the type of oil recommended by your manufacturer for cold weather. </a:t>
            </a:r>
          </a:p>
          <a:p>
            <a:r>
              <a:rPr lang="en-US" dirty="0"/>
              <a:t>Remove accessories that increase wind resistance, like roof racks, when not in use. </a:t>
            </a:r>
          </a:p>
          <a:p>
            <a:r>
              <a:rPr lang="en-US" dirty="0"/>
              <a:t>To extend the range of plug-in hybrids and electric vehicles:</a:t>
            </a:r>
          </a:p>
          <a:p>
            <a:pPr marL="285750" indent="-285750">
              <a:buFont typeface="Arial" panose="020B0604020202020204" pitchFamily="34" charset="0"/>
              <a:buChar char="•"/>
            </a:pPr>
            <a:r>
              <a:rPr lang="en-US" dirty="0"/>
              <a:t>Preheat the cabin while plugged into the charger.</a:t>
            </a:r>
          </a:p>
          <a:p>
            <a:pPr marL="285750" indent="-285750">
              <a:buFont typeface="Arial" panose="020B0604020202020204" pitchFamily="34" charset="0"/>
              <a:buChar char="•"/>
            </a:pPr>
            <a:r>
              <a:rPr lang="en-US" dirty="0"/>
              <a:t>Use the seat warmers instead of the cabin heater can save energy and extend range.</a:t>
            </a:r>
          </a:p>
        </p:txBody>
      </p:sp>
      <p:sp>
        <p:nvSpPr>
          <p:cNvPr id="13" name="Footer Placeholder 12">
            <a:extLst>
              <a:ext uri="{FF2B5EF4-FFF2-40B4-BE49-F238E27FC236}">
                <a16:creationId xmlns:a16="http://schemas.microsoft.com/office/drawing/2014/main" id="{262F3975-C3C1-F136-1D0D-C7AB0345540B}"/>
              </a:ext>
            </a:extLst>
          </p:cNvPr>
          <p:cNvSpPr>
            <a:spLocks noGrp="1"/>
          </p:cNvSpPr>
          <p:nvPr>
            <p:ph type="ftr" sz="quarter" idx="3"/>
          </p:nvPr>
        </p:nvSpPr>
        <p:spPr/>
        <p:txBody>
          <a:bodyPr/>
          <a:lstStyle/>
          <a:p>
            <a:r>
              <a:rPr lang="en-US"/>
              <a:t>Clean Cities and Communities</a:t>
            </a:r>
            <a:endParaRPr lang="en-US" dirty="0"/>
          </a:p>
        </p:txBody>
      </p:sp>
      <p:sp>
        <p:nvSpPr>
          <p:cNvPr id="14" name="Slide Number Placeholder 13">
            <a:extLst>
              <a:ext uri="{FF2B5EF4-FFF2-40B4-BE49-F238E27FC236}">
                <a16:creationId xmlns:a16="http://schemas.microsoft.com/office/drawing/2014/main" id="{49277BCA-8FA7-A5CB-A48B-2B18AB572D27}"/>
              </a:ext>
            </a:extLst>
          </p:cNvPr>
          <p:cNvSpPr>
            <a:spLocks noGrp="1"/>
          </p:cNvSpPr>
          <p:nvPr>
            <p:ph type="sldNum" sz="quarter" idx="4"/>
          </p:nvPr>
        </p:nvSpPr>
        <p:spPr/>
        <p:txBody>
          <a:bodyPr/>
          <a:lstStyle/>
          <a:p>
            <a:fld id="{2D6788DA-6548-4EA8-8400-CD3CA88023E3}" type="slidenum">
              <a:rPr lang="en-US" smtClean="0"/>
              <a:pPr/>
              <a:t>22</a:t>
            </a:fld>
            <a:endParaRPr lang="en-US" dirty="0"/>
          </a:p>
        </p:txBody>
      </p:sp>
      <p:sp>
        <p:nvSpPr>
          <p:cNvPr id="4" name="TextBox 3">
            <a:extLst>
              <a:ext uri="{FF2B5EF4-FFF2-40B4-BE49-F238E27FC236}">
                <a16:creationId xmlns:a16="http://schemas.microsoft.com/office/drawing/2014/main" id="{BB2ECFB8-8FDC-66E4-5194-364C7BE31F80}"/>
              </a:ext>
            </a:extLst>
          </p:cNvPr>
          <p:cNvSpPr txBox="1"/>
          <p:nvPr/>
        </p:nvSpPr>
        <p:spPr>
          <a:xfrm>
            <a:off x="3667113" y="4949923"/>
            <a:ext cx="1222282" cy="200055"/>
          </a:xfrm>
          <a:prstGeom prst="rect">
            <a:avLst/>
          </a:prstGeom>
          <a:noFill/>
        </p:spPr>
        <p:txBody>
          <a:bodyPr wrap="square" rtlCol="0">
            <a:spAutoFit/>
          </a:bodyPr>
          <a:lstStyle/>
          <a:p>
            <a:pPr algn="ctr"/>
            <a:r>
              <a:rPr lang="en-US" sz="700" dirty="0">
                <a:solidFill>
                  <a:schemeClr val="bg1"/>
                </a:solidFill>
              </a:rPr>
              <a:t>Photo: iStock 115455127</a:t>
            </a:r>
          </a:p>
        </p:txBody>
      </p:sp>
    </p:spTree>
    <p:extLst>
      <p:ext uri="{BB962C8B-B14F-4D97-AF65-F5344CB8AC3E}">
        <p14:creationId xmlns:p14="http://schemas.microsoft.com/office/powerpoint/2010/main" val="4280797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F0600-8C99-F0DB-FDCD-A6E5880D6A6C}"/>
              </a:ext>
            </a:extLst>
          </p:cNvPr>
          <p:cNvSpPr>
            <a:spLocks noGrp="1"/>
          </p:cNvSpPr>
          <p:nvPr>
            <p:ph type="title"/>
          </p:nvPr>
        </p:nvSpPr>
        <p:spPr/>
        <p:txBody>
          <a:bodyPr/>
          <a:lstStyle/>
          <a:p>
            <a:r>
              <a:rPr lang="en-US" dirty="0"/>
              <a:t>Tips for Hybrids, Plug-in Hybrids, and Electric Vehicles</a:t>
            </a:r>
          </a:p>
        </p:txBody>
      </p:sp>
      <p:sp>
        <p:nvSpPr>
          <p:cNvPr id="3" name="Footer Placeholder 2">
            <a:extLst>
              <a:ext uri="{FF2B5EF4-FFF2-40B4-BE49-F238E27FC236}">
                <a16:creationId xmlns:a16="http://schemas.microsoft.com/office/drawing/2014/main" id="{6AD3C869-64EB-5FB3-1925-02E63188E4AC}"/>
              </a:ext>
            </a:extLst>
          </p:cNvPr>
          <p:cNvSpPr>
            <a:spLocks noGrp="1"/>
          </p:cNvSpPr>
          <p:nvPr>
            <p:ph type="ftr" sz="quarter" idx="3"/>
          </p:nvPr>
        </p:nvSpPr>
        <p:spPr/>
        <p:txBody>
          <a:bodyPr/>
          <a:lstStyle/>
          <a:p>
            <a:r>
              <a:rPr lang="en-US"/>
              <a:t>Clean Cities and Communities</a:t>
            </a:r>
            <a:endParaRPr lang="en-US" dirty="0"/>
          </a:p>
        </p:txBody>
      </p:sp>
      <p:sp>
        <p:nvSpPr>
          <p:cNvPr id="6" name="Slide Number Placeholder 5">
            <a:extLst>
              <a:ext uri="{FF2B5EF4-FFF2-40B4-BE49-F238E27FC236}">
                <a16:creationId xmlns:a16="http://schemas.microsoft.com/office/drawing/2014/main" id="{EAB852D0-5938-C4A5-2D10-3326389A0D92}"/>
              </a:ext>
            </a:extLst>
          </p:cNvPr>
          <p:cNvSpPr>
            <a:spLocks noGrp="1"/>
          </p:cNvSpPr>
          <p:nvPr>
            <p:ph type="sldNum" sz="quarter" idx="4"/>
          </p:nvPr>
        </p:nvSpPr>
        <p:spPr/>
        <p:txBody>
          <a:bodyPr/>
          <a:lstStyle/>
          <a:p>
            <a:fld id="{2D6788DA-6548-4EA8-8400-CD3CA88023E3}" type="slidenum">
              <a:rPr lang="en-US" smtClean="0"/>
              <a:pPr/>
              <a:t>23</a:t>
            </a:fld>
            <a:endParaRPr lang="en-US" dirty="0"/>
          </a:p>
        </p:txBody>
      </p:sp>
    </p:spTree>
    <p:extLst>
      <p:ext uri="{BB962C8B-B14F-4D97-AF65-F5344CB8AC3E}">
        <p14:creationId xmlns:p14="http://schemas.microsoft.com/office/powerpoint/2010/main" val="254645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Person reading owner manual">
            <a:extLst>
              <a:ext uri="{FF2B5EF4-FFF2-40B4-BE49-F238E27FC236}">
                <a16:creationId xmlns:a16="http://schemas.microsoft.com/office/drawing/2014/main" id="{1CC6A662-F56F-7104-AB65-305360F956CB}"/>
              </a:ext>
            </a:extLst>
          </p:cNvPr>
          <p:cNvPicPr>
            <a:picLocks noGrp="1" noChangeAspect="1"/>
          </p:cNvPicPr>
          <p:nvPr>
            <p:ph type="pic" sz="quarter" idx="12"/>
          </p:nvPr>
        </p:nvPicPr>
        <p:blipFill>
          <a:blip r:embed="rId2" cstate="print">
            <a:extLst>
              <a:ext uri="{28A0092B-C50C-407E-A947-70E740481C1C}">
                <a14:useLocalDpi xmlns:a14="http://schemas.microsoft.com/office/drawing/2010/main"/>
              </a:ext>
            </a:extLst>
          </a:blip>
          <a:srcRect/>
          <a:stretch/>
        </p:blipFill>
        <p:spPr>
          <a:xfrm>
            <a:off x="0" y="-4579"/>
            <a:ext cx="4844579" cy="5148079"/>
          </a:xfrm>
        </p:spPr>
      </p:pic>
      <p:sp>
        <p:nvSpPr>
          <p:cNvPr id="3" name="Title 2">
            <a:extLst>
              <a:ext uri="{FF2B5EF4-FFF2-40B4-BE49-F238E27FC236}">
                <a16:creationId xmlns:a16="http://schemas.microsoft.com/office/drawing/2014/main" id="{E6AC9F79-EC6D-B7E3-59DE-1720E3698F6A}"/>
              </a:ext>
            </a:extLst>
          </p:cNvPr>
          <p:cNvSpPr>
            <a:spLocks noGrp="1"/>
          </p:cNvSpPr>
          <p:nvPr>
            <p:ph type="title"/>
          </p:nvPr>
        </p:nvSpPr>
        <p:spPr>
          <a:xfrm>
            <a:off x="5229225" y="460514"/>
            <a:ext cx="2838450" cy="1482586"/>
          </a:xfrm>
        </p:spPr>
        <p:txBody>
          <a:bodyPr/>
          <a:lstStyle/>
          <a:p>
            <a:r>
              <a:rPr lang="en-US" dirty="0"/>
              <a:t>Read the Owner’s Manual</a:t>
            </a:r>
          </a:p>
        </p:txBody>
      </p:sp>
      <p:sp>
        <p:nvSpPr>
          <p:cNvPr id="6" name="Text Placeholder 5">
            <a:extLst>
              <a:ext uri="{FF2B5EF4-FFF2-40B4-BE49-F238E27FC236}">
                <a16:creationId xmlns:a16="http://schemas.microsoft.com/office/drawing/2014/main" id="{05E188C7-EB80-3F8A-18FF-554F623AA5C1}"/>
              </a:ext>
            </a:extLst>
          </p:cNvPr>
          <p:cNvSpPr>
            <a:spLocks noGrp="1"/>
          </p:cNvSpPr>
          <p:nvPr>
            <p:ph type="body" sz="quarter" idx="13"/>
          </p:nvPr>
        </p:nvSpPr>
        <p:spPr>
          <a:xfrm>
            <a:off x="5229225" y="2080259"/>
            <a:ext cx="2748915" cy="2824249"/>
          </a:xfrm>
        </p:spPr>
        <p:txBody>
          <a:bodyPr/>
          <a:lstStyle/>
          <a:p>
            <a:r>
              <a:rPr lang="en-US" dirty="0"/>
              <a:t>These vehicles can vary significantly in design, especially the way they manage energy use. Tips that apply to one model may not apply to another. </a:t>
            </a:r>
          </a:p>
          <a:p>
            <a:r>
              <a:rPr lang="en-US" dirty="0"/>
              <a:t>The automaker knows how to operate and maintain your vehicle to maximize fuel economy, driving range, and battery life. Consult your owner’s manual for tips specific to your vehicle.</a:t>
            </a:r>
          </a:p>
          <a:p>
            <a:endParaRPr lang="en-US" dirty="0"/>
          </a:p>
        </p:txBody>
      </p:sp>
      <p:sp>
        <p:nvSpPr>
          <p:cNvPr id="13" name="Footer Placeholder 12">
            <a:extLst>
              <a:ext uri="{FF2B5EF4-FFF2-40B4-BE49-F238E27FC236}">
                <a16:creationId xmlns:a16="http://schemas.microsoft.com/office/drawing/2014/main" id="{262F3975-C3C1-F136-1D0D-C7AB0345540B}"/>
              </a:ext>
            </a:extLst>
          </p:cNvPr>
          <p:cNvSpPr>
            <a:spLocks noGrp="1"/>
          </p:cNvSpPr>
          <p:nvPr>
            <p:ph type="ftr" sz="quarter" idx="3"/>
          </p:nvPr>
        </p:nvSpPr>
        <p:spPr/>
        <p:txBody>
          <a:bodyPr/>
          <a:lstStyle/>
          <a:p>
            <a:r>
              <a:rPr lang="en-US"/>
              <a:t>Clean Cities and Communities</a:t>
            </a:r>
            <a:endParaRPr lang="en-US" dirty="0"/>
          </a:p>
        </p:txBody>
      </p:sp>
      <p:sp>
        <p:nvSpPr>
          <p:cNvPr id="14" name="Slide Number Placeholder 13">
            <a:extLst>
              <a:ext uri="{FF2B5EF4-FFF2-40B4-BE49-F238E27FC236}">
                <a16:creationId xmlns:a16="http://schemas.microsoft.com/office/drawing/2014/main" id="{49277BCA-8FA7-A5CB-A48B-2B18AB572D27}"/>
              </a:ext>
            </a:extLst>
          </p:cNvPr>
          <p:cNvSpPr>
            <a:spLocks noGrp="1"/>
          </p:cNvSpPr>
          <p:nvPr>
            <p:ph type="sldNum" sz="quarter" idx="4"/>
          </p:nvPr>
        </p:nvSpPr>
        <p:spPr/>
        <p:txBody>
          <a:bodyPr/>
          <a:lstStyle/>
          <a:p>
            <a:fld id="{2D6788DA-6548-4EA8-8400-CD3CA88023E3}" type="slidenum">
              <a:rPr lang="en-US" smtClean="0"/>
              <a:pPr/>
              <a:t>24</a:t>
            </a:fld>
            <a:endParaRPr lang="en-US" dirty="0"/>
          </a:p>
        </p:txBody>
      </p:sp>
      <p:sp>
        <p:nvSpPr>
          <p:cNvPr id="2" name="TextBox 1">
            <a:extLst>
              <a:ext uri="{FF2B5EF4-FFF2-40B4-BE49-F238E27FC236}">
                <a16:creationId xmlns:a16="http://schemas.microsoft.com/office/drawing/2014/main" id="{B5C422FC-3319-AB1B-B700-09C4AB138F52}"/>
              </a:ext>
            </a:extLst>
          </p:cNvPr>
          <p:cNvSpPr txBox="1"/>
          <p:nvPr/>
        </p:nvSpPr>
        <p:spPr>
          <a:xfrm>
            <a:off x="3672714" y="4949155"/>
            <a:ext cx="1218132" cy="200055"/>
          </a:xfrm>
          <a:prstGeom prst="rect">
            <a:avLst/>
          </a:prstGeom>
          <a:noFill/>
        </p:spPr>
        <p:txBody>
          <a:bodyPr wrap="square" rtlCol="0">
            <a:spAutoFit/>
          </a:bodyPr>
          <a:lstStyle/>
          <a:p>
            <a:pPr algn="ctr"/>
            <a:r>
              <a:rPr lang="en-US" sz="700" dirty="0">
                <a:solidFill>
                  <a:schemeClr val="bg1"/>
                </a:solidFill>
              </a:rPr>
              <a:t>Photo: iStock 115455127</a:t>
            </a:r>
          </a:p>
        </p:txBody>
      </p:sp>
    </p:spTree>
    <p:extLst>
      <p:ext uri="{BB962C8B-B14F-4D97-AF65-F5344CB8AC3E}">
        <p14:creationId xmlns:p14="http://schemas.microsoft.com/office/powerpoint/2010/main" val="2608362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Person driving">
            <a:extLst>
              <a:ext uri="{FF2B5EF4-FFF2-40B4-BE49-F238E27FC236}">
                <a16:creationId xmlns:a16="http://schemas.microsoft.com/office/drawing/2014/main" id="{1CC6A662-F56F-7104-AB65-305360F956CB}"/>
              </a:ext>
            </a:extLst>
          </p:cNvPr>
          <p:cNvPicPr>
            <a:picLocks noGrp="1" noChangeAspect="1"/>
          </p:cNvPicPr>
          <p:nvPr>
            <p:ph type="pic" sz="quarter" idx="12"/>
          </p:nvPr>
        </p:nvPicPr>
        <p:blipFill rotWithShape="1">
          <a:blip r:embed="rId2" cstate="print">
            <a:extLst>
              <a:ext uri="{28A0092B-C50C-407E-A947-70E740481C1C}">
                <a14:useLocalDpi xmlns:a14="http://schemas.microsoft.com/office/drawing/2010/main"/>
              </a:ext>
            </a:extLst>
          </a:blip>
          <a:srcRect l="-8622"/>
          <a:stretch/>
        </p:blipFill>
        <p:spPr>
          <a:xfrm>
            <a:off x="0" y="-4579"/>
            <a:ext cx="4844579" cy="5148079"/>
          </a:xfrm>
        </p:spPr>
      </p:pic>
      <p:sp>
        <p:nvSpPr>
          <p:cNvPr id="3" name="Title 2">
            <a:extLst>
              <a:ext uri="{FF2B5EF4-FFF2-40B4-BE49-F238E27FC236}">
                <a16:creationId xmlns:a16="http://schemas.microsoft.com/office/drawing/2014/main" id="{E6AC9F79-EC6D-B7E3-59DE-1720E3698F6A}"/>
              </a:ext>
            </a:extLst>
          </p:cNvPr>
          <p:cNvSpPr>
            <a:spLocks noGrp="1"/>
          </p:cNvSpPr>
          <p:nvPr>
            <p:ph type="title"/>
          </p:nvPr>
        </p:nvSpPr>
        <p:spPr>
          <a:xfrm>
            <a:off x="5229225" y="460514"/>
            <a:ext cx="2838450" cy="1482586"/>
          </a:xfrm>
        </p:spPr>
        <p:txBody>
          <a:bodyPr/>
          <a:lstStyle/>
          <a:p>
            <a:r>
              <a:rPr lang="en-US" dirty="0"/>
              <a:t>Avoid Hard Braking</a:t>
            </a:r>
          </a:p>
        </p:txBody>
      </p:sp>
      <p:sp>
        <p:nvSpPr>
          <p:cNvPr id="6" name="Text Placeholder 5">
            <a:extLst>
              <a:ext uri="{FF2B5EF4-FFF2-40B4-BE49-F238E27FC236}">
                <a16:creationId xmlns:a16="http://schemas.microsoft.com/office/drawing/2014/main" id="{05E188C7-EB80-3F8A-18FF-554F623AA5C1}"/>
              </a:ext>
            </a:extLst>
          </p:cNvPr>
          <p:cNvSpPr>
            <a:spLocks noGrp="1"/>
          </p:cNvSpPr>
          <p:nvPr>
            <p:ph type="body" sz="quarter" idx="13"/>
          </p:nvPr>
        </p:nvSpPr>
        <p:spPr>
          <a:xfrm>
            <a:off x="5229225" y="2080259"/>
            <a:ext cx="2748915" cy="2824249"/>
          </a:xfrm>
        </p:spPr>
        <p:txBody>
          <a:bodyPr/>
          <a:lstStyle/>
          <a:p>
            <a:r>
              <a:rPr lang="en-US" dirty="0"/>
              <a:t>Anticipate stops and brake gently or moderately. </a:t>
            </a:r>
          </a:p>
          <a:p>
            <a:r>
              <a:rPr lang="en-US" dirty="0"/>
              <a:t>This allows the regenerative braking system to recover energy from the vehicle's forward motion and store it as electricity. </a:t>
            </a:r>
          </a:p>
          <a:p>
            <a:r>
              <a:rPr lang="en-US" dirty="0"/>
              <a:t>Hard braking causes the vehicle to use its conventional friction brakes, which do not recover energy.</a:t>
            </a:r>
          </a:p>
          <a:p>
            <a:endParaRPr lang="en-US" dirty="0"/>
          </a:p>
        </p:txBody>
      </p:sp>
      <p:sp>
        <p:nvSpPr>
          <p:cNvPr id="13" name="Footer Placeholder 12">
            <a:extLst>
              <a:ext uri="{FF2B5EF4-FFF2-40B4-BE49-F238E27FC236}">
                <a16:creationId xmlns:a16="http://schemas.microsoft.com/office/drawing/2014/main" id="{262F3975-C3C1-F136-1D0D-C7AB0345540B}"/>
              </a:ext>
            </a:extLst>
          </p:cNvPr>
          <p:cNvSpPr>
            <a:spLocks noGrp="1"/>
          </p:cNvSpPr>
          <p:nvPr>
            <p:ph type="ftr" sz="quarter" idx="3"/>
          </p:nvPr>
        </p:nvSpPr>
        <p:spPr/>
        <p:txBody>
          <a:bodyPr/>
          <a:lstStyle/>
          <a:p>
            <a:r>
              <a:rPr lang="en-US"/>
              <a:t>Clean Cities and Communities</a:t>
            </a:r>
            <a:endParaRPr lang="en-US" dirty="0"/>
          </a:p>
        </p:txBody>
      </p:sp>
      <p:sp>
        <p:nvSpPr>
          <p:cNvPr id="14" name="Slide Number Placeholder 13">
            <a:extLst>
              <a:ext uri="{FF2B5EF4-FFF2-40B4-BE49-F238E27FC236}">
                <a16:creationId xmlns:a16="http://schemas.microsoft.com/office/drawing/2014/main" id="{49277BCA-8FA7-A5CB-A48B-2B18AB572D27}"/>
              </a:ext>
            </a:extLst>
          </p:cNvPr>
          <p:cNvSpPr>
            <a:spLocks noGrp="1"/>
          </p:cNvSpPr>
          <p:nvPr>
            <p:ph type="sldNum" sz="quarter" idx="4"/>
          </p:nvPr>
        </p:nvSpPr>
        <p:spPr/>
        <p:txBody>
          <a:bodyPr/>
          <a:lstStyle/>
          <a:p>
            <a:fld id="{2D6788DA-6548-4EA8-8400-CD3CA88023E3}" type="slidenum">
              <a:rPr lang="en-US" smtClean="0"/>
              <a:pPr/>
              <a:t>25</a:t>
            </a:fld>
            <a:endParaRPr lang="en-US" dirty="0"/>
          </a:p>
        </p:txBody>
      </p:sp>
      <p:sp>
        <p:nvSpPr>
          <p:cNvPr id="2" name="TextBox 1">
            <a:extLst>
              <a:ext uri="{FF2B5EF4-FFF2-40B4-BE49-F238E27FC236}">
                <a16:creationId xmlns:a16="http://schemas.microsoft.com/office/drawing/2014/main" id="{B5C422FC-3319-AB1B-B700-09C4AB138F52}"/>
              </a:ext>
            </a:extLst>
          </p:cNvPr>
          <p:cNvSpPr txBox="1"/>
          <p:nvPr/>
        </p:nvSpPr>
        <p:spPr>
          <a:xfrm>
            <a:off x="3661311" y="4949155"/>
            <a:ext cx="1249209" cy="200055"/>
          </a:xfrm>
          <a:prstGeom prst="rect">
            <a:avLst/>
          </a:prstGeom>
          <a:noFill/>
        </p:spPr>
        <p:txBody>
          <a:bodyPr wrap="square" rtlCol="0">
            <a:spAutoFit/>
          </a:bodyPr>
          <a:lstStyle/>
          <a:p>
            <a:pPr algn="ctr"/>
            <a:r>
              <a:rPr lang="en-US" sz="700" dirty="0">
                <a:solidFill>
                  <a:schemeClr val="bg1"/>
                </a:solidFill>
              </a:rPr>
              <a:t>Photo: iStock 172247024</a:t>
            </a:r>
          </a:p>
        </p:txBody>
      </p:sp>
    </p:spTree>
    <p:extLst>
      <p:ext uri="{BB962C8B-B14F-4D97-AF65-F5344CB8AC3E}">
        <p14:creationId xmlns:p14="http://schemas.microsoft.com/office/powerpoint/2010/main" val="4294043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quot;Eco Mode&quot; button on car control panel">
            <a:extLst>
              <a:ext uri="{FF2B5EF4-FFF2-40B4-BE49-F238E27FC236}">
                <a16:creationId xmlns:a16="http://schemas.microsoft.com/office/drawing/2014/main" id="{1CC6A662-F56F-7104-AB65-305360F956CB}"/>
              </a:ext>
            </a:extLst>
          </p:cNvPr>
          <p:cNvPicPr>
            <a:picLocks noGrp="1" noChangeAspect="1"/>
          </p:cNvPicPr>
          <p:nvPr>
            <p:ph type="pic" sz="quarter" idx="12"/>
          </p:nvPr>
        </p:nvPicPr>
        <p:blipFill rotWithShape="1">
          <a:blip r:embed="rId2" cstate="print">
            <a:extLst>
              <a:ext uri="{28A0092B-C50C-407E-A947-70E740481C1C}">
                <a14:useLocalDpi xmlns:a14="http://schemas.microsoft.com/office/drawing/2010/main"/>
              </a:ext>
            </a:extLst>
          </a:blip>
          <a:srcRect/>
          <a:stretch/>
        </p:blipFill>
        <p:spPr>
          <a:xfrm>
            <a:off x="0" y="-4579"/>
            <a:ext cx="4844579" cy="5148079"/>
          </a:xfrm>
        </p:spPr>
      </p:pic>
      <p:sp>
        <p:nvSpPr>
          <p:cNvPr id="3" name="Title 2">
            <a:extLst>
              <a:ext uri="{FF2B5EF4-FFF2-40B4-BE49-F238E27FC236}">
                <a16:creationId xmlns:a16="http://schemas.microsoft.com/office/drawing/2014/main" id="{E6AC9F79-EC6D-B7E3-59DE-1720E3698F6A}"/>
              </a:ext>
            </a:extLst>
          </p:cNvPr>
          <p:cNvSpPr>
            <a:spLocks noGrp="1"/>
          </p:cNvSpPr>
          <p:nvPr>
            <p:ph type="title"/>
          </p:nvPr>
        </p:nvSpPr>
        <p:spPr>
          <a:xfrm>
            <a:off x="5229225" y="460514"/>
            <a:ext cx="2838450" cy="1482586"/>
          </a:xfrm>
        </p:spPr>
        <p:txBody>
          <a:bodyPr/>
          <a:lstStyle/>
          <a:p>
            <a:r>
              <a:rPr lang="en-US" b="1" dirty="0"/>
              <a:t>Use the Economy Mode</a:t>
            </a:r>
            <a:endParaRPr lang="en-US" dirty="0"/>
          </a:p>
        </p:txBody>
      </p:sp>
      <p:sp>
        <p:nvSpPr>
          <p:cNvPr id="6" name="Text Placeholder 5">
            <a:extLst>
              <a:ext uri="{FF2B5EF4-FFF2-40B4-BE49-F238E27FC236}">
                <a16:creationId xmlns:a16="http://schemas.microsoft.com/office/drawing/2014/main" id="{05E188C7-EB80-3F8A-18FF-554F623AA5C1}"/>
              </a:ext>
            </a:extLst>
          </p:cNvPr>
          <p:cNvSpPr>
            <a:spLocks noGrp="1"/>
          </p:cNvSpPr>
          <p:nvPr>
            <p:ph type="body" sz="quarter" idx="13"/>
          </p:nvPr>
        </p:nvSpPr>
        <p:spPr>
          <a:xfrm>
            <a:off x="5229225" y="2080259"/>
            <a:ext cx="2748915" cy="2824249"/>
          </a:xfrm>
        </p:spPr>
        <p:txBody>
          <a:bodyPr/>
          <a:lstStyle/>
          <a:p>
            <a:r>
              <a:rPr lang="en-US" dirty="0"/>
              <a:t>Many of these vehicles come with an "economy mode" or similar feature to improve fuel economy. </a:t>
            </a:r>
          </a:p>
          <a:p>
            <a:r>
              <a:rPr lang="en-US" dirty="0"/>
              <a:t>You can often turn on this feature by just pressing a button.</a:t>
            </a:r>
          </a:p>
          <a:p>
            <a:r>
              <a:rPr lang="en-US" dirty="0"/>
              <a:t>Note: The economy mode may limit aspects of the vehicle's performance, such as acceleration, to save fuel.</a:t>
            </a:r>
          </a:p>
          <a:p>
            <a:endParaRPr lang="en-US" dirty="0"/>
          </a:p>
        </p:txBody>
      </p:sp>
      <p:sp>
        <p:nvSpPr>
          <p:cNvPr id="13" name="Footer Placeholder 12">
            <a:extLst>
              <a:ext uri="{FF2B5EF4-FFF2-40B4-BE49-F238E27FC236}">
                <a16:creationId xmlns:a16="http://schemas.microsoft.com/office/drawing/2014/main" id="{262F3975-C3C1-F136-1D0D-C7AB0345540B}"/>
              </a:ext>
            </a:extLst>
          </p:cNvPr>
          <p:cNvSpPr>
            <a:spLocks noGrp="1"/>
          </p:cNvSpPr>
          <p:nvPr>
            <p:ph type="ftr" sz="quarter" idx="3"/>
          </p:nvPr>
        </p:nvSpPr>
        <p:spPr/>
        <p:txBody>
          <a:bodyPr/>
          <a:lstStyle/>
          <a:p>
            <a:r>
              <a:rPr lang="en-US"/>
              <a:t>Clean Cities and Communities</a:t>
            </a:r>
            <a:endParaRPr lang="en-US" dirty="0"/>
          </a:p>
        </p:txBody>
      </p:sp>
      <p:sp>
        <p:nvSpPr>
          <p:cNvPr id="14" name="Slide Number Placeholder 13">
            <a:extLst>
              <a:ext uri="{FF2B5EF4-FFF2-40B4-BE49-F238E27FC236}">
                <a16:creationId xmlns:a16="http://schemas.microsoft.com/office/drawing/2014/main" id="{49277BCA-8FA7-A5CB-A48B-2B18AB572D27}"/>
              </a:ext>
            </a:extLst>
          </p:cNvPr>
          <p:cNvSpPr>
            <a:spLocks noGrp="1"/>
          </p:cNvSpPr>
          <p:nvPr>
            <p:ph type="sldNum" sz="quarter" idx="4"/>
          </p:nvPr>
        </p:nvSpPr>
        <p:spPr/>
        <p:txBody>
          <a:bodyPr/>
          <a:lstStyle/>
          <a:p>
            <a:fld id="{2D6788DA-6548-4EA8-8400-CD3CA88023E3}" type="slidenum">
              <a:rPr lang="en-US" smtClean="0"/>
              <a:pPr/>
              <a:t>26</a:t>
            </a:fld>
            <a:endParaRPr lang="en-US" dirty="0"/>
          </a:p>
        </p:txBody>
      </p:sp>
      <p:sp>
        <p:nvSpPr>
          <p:cNvPr id="2" name="TextBox 1">
            <a:extLst>
              <a:ext uri="{FF2B5EF4-FFF2-40B4-BE49-F238E27FC236}">
                <a16:creationId xmlns:a16="http://schemas.microsoft.com/office/drawing/2014/main" id="{B5C422FC-3319-AB1B-B700-09C4AB138F52}"/>
              </a:ext>
            </a:extLst>
          </p:cNvPr>
          <p:cNvSpPr txBox="1"/>
          <p:nvPr/>
        </p:nvSpPr>
        <p:spPr>
          <a:xfrm>
            <a:off x="3585742" y="4926484"/>
            <a:ext cx="1274876" cy="200055"/>
          </a:xfrm>
          <a:prstGeom prst="rect">
            <a:avLst/>
          </a:prstGeom>
          <a:noFill/>
        </p:spPr>
        <p:txBody>
          <a:bodyPr wrap="square" rtlCol="0">
            <a:spAutoFit/>
          </a:bodyPr>
          <a:lstStyle/>
          <a:p>
            <a:pPr algn="ctr"/>
            <a:r>
              <a:rPr lang="en-US" sz="700" dirty="0">
                <a:solidFill>
                  <a:schemeClr val="bg1"/>
                </a:solidFill>
              </a:rPr>
              <a:t>Photo: iStock 1372258957</a:t>
            </a:r>
          </a:p>
        </p:txBody>
      </p:sp>
    </p:spTree>
    <p:extLst>
      <p:ext uri="{BB962C8B-B14F-4D97-AF65-F5344CB8AC3E}">
        <p14:creationId xmlns:p14="http://schemas.microsoft.com/office/powerpoint/2010/main" val="1345149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ir conditioner button on control panel">
            <a:extLst>
              <a:ext uri="{FF2B5EF4-FFF2-40B4-BE49-F238E27FC236}">
                <a16:creationId xmlns:a16="http://schemas.microsoft.com/office/drawing/2014/main" id="{1CC6A662-F56F-7104-AB65-305360F956CB}"/>
              </a:ext>
            </a:extLst>
          </p:cNvPr>
          <p:cNvPicPr>
            <a:picLocks noGrp="1" noChangeAspect="1"/>
          </p:cNvPicPr>
          <p:nvPr>
            <p:ph type="pic" sz="quarter" idx="12"/>
          </p:nvPr>
        </p:nvPicPr>
        <p:blipFill>
          <a:blip r:embed="rId2" cstate="print">
            <a:extLst>
              <a:ext uri="{28A0092B-C50C-407E-A947-70E740481C1C}">
                <a14:useLocalDpi xmlns:a14="http://schemas.microsoft.com/office/drawing/2010/main"/>
              </a:ext>
            </a:extLst>
          </a:blip>
          <a:srcRect/>
          <a:stretch/>
        </p:blipFill>
        <p:spPr>
          <a:xfrm>
            <a:off x="0" y="-4579"/>
            <a:ext cx="4844579" cy="5148079"/>
          </a:xfrm>
        </p:spPr>
      </p:pic>
      <p:sp>
        <p:nvSpPr>
          <p:cNvPr id="3" name="Title 2">
            <a:extLst>
              <a:ext uri="{FF2B5EF4-FFF2-40B4-BE49-F238E27FC236}">
                <a16:creationId xmlns:a16="http://schemas.microsoft.com/office/drawing/2014/main" id="{E6AC9F79-EC6D-B7E3-59DE-1720E3698F6A}"/>
              </a:ext>
            </a:extLst>
          </p:cNvPr>
          <p:cNvSpPr>
            <a:spLocks noGrp="1"/>
          </p:cNvSpPr>
          <p:nvPr>
            <p:ph type="title"/>
          </p:nvPr>
        </p:nvSpPr>
        <p:spPr>
          <a:xfrm>
            <a:off x="5229225" y="460514"/>
            <a:ext cx="2838450" cy="1482586"/>
          </a:xfrm>
        </p:spPr>
        <p:txBody>
          <a:bodyPr/>
          <a:lstStyle/>
          <a:p>
            <a:r>
              <a:rPr lang="en-US" b="1" dirty="0"/>
              <a:t>Use Accessories Wisely</a:t>
            </a:r>
            <a:endParaRPr lang="en-US" dirty="0"/>
          </a:p>
        </p:txBody>
      </p:sp>
      <p:sp>
        <p:nvSpPr>
          <p:cNvPr id="6" name="Text Placeholder 5">
            <a:extLst>
              <a:ext uri="{FF2B5EF4-FFF2-40B4-BE49-F238E27FC236}">
                <a16:creationId xmlns:a16="http://schemas.microsoft.com/office/drawing/2014/main" id="{05E188C7-EB80-3F8A-18FF-554F623AA5C1}"/>
              </a:ext>
            </a:extLst>
          </p:cNvPr>
          <p:cNvSpPr>
            <a:spLocks noGrp="1"/>
          </p:cNvSpPr>
          <p:nvPr>
            <p:ph type="body" sz="quarter" idx="13"/>
          </p:nvPr>
        </p:nvSpPr>
        <p:spPr>
          <a:xfrm>
            <a:off x="5229225" y="2080259"/>
            <a:ext cx="2748915" cy="2824249"/>
          </a:xfrm>
        </p:spPr>
        <p:txBody>
          <a:bodyPr/>
          <a:lstStyle/>
          <a:p>
            <a:r>
              <a:rPr lang="en-US" dirty="0"/>
              <a:t>Using accessories such as heating, air conditioning, and entertainment systems can lower fuel economy on all vehicles, but they can have a greater effect on hybrids and electrics. </a:t>
            </a:r>
          </a:p>
          <a:p>
            <a:r>
              <a:rPr lang="en-US" dirty="0"/>
              <a:t>Pre-heating or pre-cooling the cabin of a plug-in hybrid or EV while it's plugged in, for example, can extend its electric range.</a:t>
            </a:r>
          </a:p>
          <a:p>
            <a:endParaRPr lang="en-US" dirty="0"/>
          </a:p>
        </p:txBody>
      </p:sp>
      <p:sp>
        <p:nvSpPr>
          <p:cNvPr id="13" name="Footer Placeholder 12">
            <a:extLst>
              <a:ext uri="{FF2B5EF4-FFF2-40B4-BE49-F238E27FC236}">
                <a16:creationId xmlns:a16="http://schemas.microsoft.com/office/drawing/2014/main" id="{262F3975-C3C1-F136-1D0D-C7AB0345540B}"/>
              </a:ext>
            </a:extLst>
          </p:cNvPr>
          <p:cNvSpPr>
            <a:spLocks noGrp="1"/>
          </p:cNvSpPr>
          <p:nvPr>
            <p:ph type="ftr" sz="quarter" idx="3"/>
          </p:nvPr>
        </p:nvSpPr>
        <p:spPr/>
        <p:txBody>
          <a:bodyPr/>
          <a:lstStyle/>
          <a:p>
            <a:r>
              <a:rPr lang="en-US"/>
              <a:t>Clean Cities and Communities</a:t>
            </a:r>
            <a:endParaRPr lang="en-US" dirty="0"/>
          </a:p>
        </p:txBody>
      </p:sp>
      <p:sp>
        <p:nvSpPr>
          <p:cNvPr id="14" name="Slide Number Placeholder 13">
            <a:extLst>
              <a:ext uri="{FF2B5EF4-FFF2-40B4-BE49-F238E27FC236}">
                <a16:creationId xmlns:a16="http://schemas.microsoft.com/office/drawing/2014/main" id="{49277BCA-8FA7-A5CB-A48B-2B18AB572D27}"/>
              </a:ext>
            </a:extLst>
          </p:cNvPr>
          <p:cNvSpPr>
            <a:spLocks noGrp="1"/>
          </p:cNvSpPr>
          <p:nvPr>
            <p:ph type="sldNum" sz="quarter" idx="4"/>
          </p:nvPr>
        </p:nvSpPr>
        <p:spPr/>
        <p:txBody>
          <a:bodyPr/>
          <a:lstStyle/>
          <a:p>
            <a:fld id="{2D6788DA-6548-4EA8-8400-CD3CA88023E3}" type="slidenum">
              <a:rPr lang="en-US" smtClean="0"/>
              <a:pPr/>
              <a:t>27</a:t>
            </a:fld>
            <a:endParaRPr lang="en-US" dirty="0"/>
          </a:p>
        </p:txBody>
      </p:sp>
      <p:sp>
        <p:nvSpPr>
          <p:cNvPr id="2" name="TextBox 1">
            <a:extLst>
              <a:ext uri="{FF2B5EF4-FFF2-40B4-BE49-F238E27FC236}">
                <a16:creationId xmlns:a16="http://schemas.microsoft.com/office/drawing/2014/main" id="{B5C422FC-3319-AB1B-B700-09C4AB138F52}"/>
              </a:ext>
            </a:extLst>
          </p:cNvPr>
          <p:cNvSpPr txBox="1"/>
          <p:nvPr/>
        </p:nvSpPr>
        <p:spPr>
          <a:xfrm>
            <a:off x="3566916" y="4934041"/>
            <a:ext cx="1369272" cy="200055"/>
          </a:xfrm>
          <a:prstGeom prst="rect">
            <a:avLst/>
          </a:prstGeom>
          <a:noFill/>
        </p:spPr>
        <p:txBody>
          <a:bodyPr wrap="square" rtlCol="0">
            <a:spAutoFit/>
          </a:bodyPr>
          <a:lstStyle/>
          <a:p>
            <a:pPr algn="ctr"/>
            <a:r>
              <a:rPr lang="en-US" sz="700" dirty="0">
                <a:solidFill>
                  <a:schemeClr val="bg1"/>
                </a:solidFill>
              </a:rPr>
              <a:t>Photo: iStock 177876405</a:t>
            </a:r>
          </a:p>
        </p:txBody>
      </p:sp>
    </p:spTree>
    <p:extLst>
      <p:ext uri="{BB962C8B-B14F-4D97-AF65-F5344CB8AC3E}">
        <p14:creationId xmlns:p14="http://schemas.microsoft.com/office/powerpoint/2010/main" val="905819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EVs charging">
            <a:extLst>
              <a:ext uri="{FF2B5EF4-FFF2-40B4-BE49-F238E27FC236}">
                <a16:creationId xmlns:a16="http://schemas.microsoft.com/office/drawing/2014/main" id="{1CC6A662-F56F-7104-AB65-305360F956CB}"/>
              </a:ext>
            </a:extLst>
          </p:cNvPr>
          <p:cNvPicPr>
            <a:picLocks noGrp="1" noChangeAspect="1"/>
          </p:cNvPicPr>
          <p:nvPr>
            <p:ph type="pic" sz="quarter" idx="12"/>
          </p:nvPr>
        </p:nvPicPr>
        <p:blipFill rotWithShape="1">
          <a:blip r:embed="rId2" cstate="print">
            <a:extLst>
              <a:ext uri="{28A0092B-C50C-407E-A947-70E740481C1C}">
                <a14:useLocalDpi xmlns:a14="http://schemas.microsoft.com/office/drawing/2010/main"/>
              </a:ext>
            </a:extLst>
          </a:blip>
          <a:srcRect/>
          <a:stretch/>
        </p:blipFill>
        <p:spPr>
          <a:xfrm>
            <a:off x="0" y="-4579"/>
            <a:ext cx="4844579" cy="5148079"/>
          </a:xfrm>
        </p:spPr>
      </p:pic>
      <p:sp>
        <p:nvSpPr>
          <p:cNvPr id="3" name="Title 2">
            <a:extLst>
              <a:ext uri="{FF2B5EF4-FFF2-40B4-BE49-F238E27FC236}">
                <a16:creationId xmlns:a16="http://schemas.microsoft.com/office/drawing/2014/main" id="{E6AC9F79-EC6D-B7E3-59DE-1720E3698F6A}"/>
              </a:ext>
            </a:extLst>
          </p:cNvPr>
          <p:cNvSpPr>
            <a:spLocks noGrp="1"/>
          </p:cNvSpPr>
          <p:nvPr>
            <p:ph type="title"/>
          </p:nvPr>
        </p:nvSpPr>
        <p:spPr>
          <a:xfrm>
            <a:off x="5229224" y="849134"/>
            <a:ext cx="2920365" cy="1482586"/>
          </a:xfrm>
        </p:spPr>
        <p:txBody>
          <a:bodyPr/>
          <a:lstStyle/>
          <a:p>
            <a:r>
              <a:rPr lang="en-US" b="1" dirty="0"/>
              <a:t>Keep the Battery Charged</a:t>
            </a:r>
            <a:br>
              <a:rPr lang="en-US" b="1" dirty="0"/>
            </a:br>
            <a:r>
              <a:rPr lang="en-US" b="1" dirty="0"/>
              <a:t>(EVs and Plug-in Hybrids Only)</a:t>
            </a:r>
            <a:endParaRPr lang="en-US" dirty="0"/>
          </a:p>
        </p:txBody>
      </p:sp>
      <p:sp>
        <p:nvSpPr>
          <p:cNvPr id="6" name="Text Placeholder 5">
            <a:extLst>
              <a:ext uri="{FF2B5EF4-FFF2-40B4-BE49-F238E27FC236}">
                <a16:creationId xmlns:a16="http://schemas.microsoft.com/office/drawing/2014/main" id="{05E188C7-EB80-3F8A-18FF-554F623AA5C1}"/>
              </a:ext>
            </a:extLst>
          </p:cNvPr>
          <p:cNvSpPr>
            <a:spLocks noGrp="1"/>
          </p:cNvSpPr>
          <p:nvPr>
            <p:ph type="body" sz="quarter" idx="13"/>
          </p:nvPr>
        </p:nvSpPr>
        <p:spPr>
          <a:xfrm>
            <a:off x="5229225" y="2480310"/>
            <a:ext cx="2748915" cy="2424198"/>
          </a:xfrm>
        </p:spPr>
        <p:txBody>
          <a:bodyPr/>
          <a:lstStyle/>
          <a:p>
            <a:r>
              <a:rPr lang="en-US" dirty="0"/>
              <a:t>For plug-in hybrids, keeping the battery charged helps you use as much electricity and as little gasoline as possible, saving you fuel and money. </a:t>
            </a:r>
          </a:p>
          <a:p>
            <a:r>
              <a:rPr lang="en-US" dirty="0"/>
              <a:t>For EVs, it helps maximize your driving range.</a:t>
            </a:r>
          </a:p>
          <a:p>
            <a:endParaRPr lang="en-US" dirty="0"/>
          </a:p>
        </p:txBody>
      </p:sp>
      <p:sp>
        <p:nvSpPr>
          <p:cNvPr id="13" name="Footer Placeholder 12">
            <a:extLst>
              <a:ext uri="{FF2B5EF4-FFF2-40B4-BE49-F238E27FC236}">
                <a16:creationId xmlns:a16="http://schemas.microsoft.com/office/drawing/2014/main" id="{262F3975-C3C1-F136-1D0D-C7AB0345540B}"/>
              </a:ext>
            </a:extLst>
          </p:cNvPr>
          <p:cNvSpPr>
            <a:spLocks noGrp="1"/>
          </p:cNvSpPr>
          <p:nvPr>
            <p:ph type="ftr" sz="quarter" idx="3"/>
          </p:nvPr>
        </p:nvSpPr>
        <p:spPr/>
        <p:txBody>
          <a:bodyPr/>
          <a:lstStyle/>
          <a:p>
            <a:r>
              <a:rPr lang="en-US"/>
              <a:t>Clean Cities and Communities</a:t>
            </a:r>
            <a:endParaRPr lang="en-US" dirty="0"/>
          </a:p>
        </p:txBody>
      </p:sp>
      <p:sp>
        <p:nvSpPr>
          <p:cNvPr id="14" name="Slide Number Placeholder 13">
            <a:extLst>
              <a:ext uri="{FF2B5EF4-FFF2-40B4-BE49-F238E27FC236}">
                <a16:creationId xmlns:a16="http://schemas.microsoft.com/office/drawing/2014/main" id="{49277BCA-8FA7-A5CB-A48B-2B18AB572D27}"/>
              </a:ext>
            </a:extLst>
          </p:cNvPr>
          <p:cNvSpPr>
            <a:spLocks noGrp="1"/>
          </p:cNvSpPr>
          <p:nvPr>
            <p:ph type="sldNum" sz="quarter" idx="4"/>
          </p:nvPr>
        </p:nvSpPr>
        <p:spPr/>
        <p:txBody>
          <a:bodyPr/>
          <a:lstStyle/>
          <a:p>
            <a:fld id="{2D6788DA-6548-4EA8-8400-CD3CA88023E3}" type="slidenum">
              <a:rPr lang="en-US" smtClean="0"/>
              <a:pPr/>
              <a:t>28</a:t>
            </a:fld>
            <a:endParaRPr lang="en-US" dirty="0"/>
          </a:p>
        </p:txBody>
      </p:sp>
      <p:sp>
        <p:nvSpPr>
          <p:cNvPr id="2" name="TextBox 1">
            <a:extLst>
              <a:ext uri="{FF2B5EF4-FFF2-40B4-BE49-F238E27FC236}">
                <a16:creationId xmlns:a16="http://schemas.microsoft.com/office/drawing/2014/main" id="{B5C422FC-3319-AB1B-B700-09C4AB138F52}"/>
              </a:ext>
            </a:extLst>
          </p:cNvPr>
          <p:cNvSpPr txBox="1"/>
          <p:nvPr/>
        </p:nvSpPr>
        <p:spPr>
          <a:xfrm>
            <a:off x="3559359" y="4945471"/>
            <a:ext cx="1361715" cy="200055"/>
          </a:xfrm>
          <a:prstGeom prst="rect">
            <a:avLst/>
          </a:prstGeom>
          <a:noFill/>
        </p:spPr>
        <p:txBody>
          <a:bodyPr wrap="square" rtlCol="0">
            <a:spAutoFit/>
          </a:bodyPr>
          <a:lstStyle/>
          <a:p>
            <a:pPr algn="ctr"/>
            <a:r>
              <a:rPr lang="en-US" sz="700" dirty="0">
                <a:solidFill>
                  <a:schemeClr val="bg1"/>
                </a:solidFill>
              </a:rPr>
              <a:t>Photo: ORNL (2011-P01919</a:t>
            </a:r>
          </a:p>
        </p:txBody>
      </p:sp>
    </p:spTree>
    <p:extLst>
      <p:ext uri="{BB962C8B-B14F-4D97-AF65-F5344CB8AC3E}">
        <p14:creationId xmlns:p14="http://schemas.microsoft.com/office/powerpoint/2010/main" val="230386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F0600-8C99-F0DB-FDCD-A6E5880D6A6C}"/>
              </a:ext>
            </a:extLst>
          </p:cNvPr>
          <p:cNvSpPr>
            <a:spLocks noGrp="1"/>
          </p:cNvSpPr>
          <p:nvPr>
            <p:ph type="title"/>
          </p:nvPr>
        </p:nvSpPr>
        <p:spPr/>
        <p:txBody>
          <a:bodyPr/>
          <a:lstStyle/>
          <a:p>
            <a:r>
              <a:rPr lang="en-US" dirty="0"/>
              <a:t>Other Fuel-Saving Tips</a:t>
            </a:r>
          </a:p>
        </p:txBody>
      </p:sp>
      <p:sp>
        <p:nvSpPr>
          <p:cNvPr id="3" name="Footer Placeholder 2">
            <a:extLst>
              <a:ext uri="{FF2B5EF4-FFF2-40B4-BE49-F238E27FC236}">
                <a16:creationId xmlns:a16="http://schemas.microsoft.com/office/drawing/2014/main" id="{6AD3C869-64EB-5FB3-1925-02E63188E4AC}"/>
              </a:ext>
            </a:extLst>
          </p:cNvPr>
          <p:cNvSpPr>
            <a:spLocks noGrp="1"/>
          </p:cNvSpPr>
          <p:nvPr>
            <p:ph type="ftr" sz="quarter" idx="3"/>
          </p:nvPr>
        </p:nvSpPr>
        <p:spPr/>
        <p:txBody>
          <a:bodyPr/>
          <a:lstStyle/>
          <a:p>
            <a:r>
              <a:rPr lang="en-US"/>
              <a:t>Clean Cities and Communities</a:t>
            </a:r>
            <a:endParaRPr lang="en-US" dirty="0"/>
          </a:p>
        </p:txBody>
      </p:sp>
      <p:sp>
        <p:nvSpPr>
          <p:cNvPr id="6" name="Slide Number Placeholder 5">
            <a:extLst>
              <a:ext uri="{FF2B5EF4-FFF2-40B4-BE49-F238E27FC236}">
                <a16:creationId xmlns:a16="http://schemas.microsoft.com/office/drawing/2014/main" id="{EAB852D0-5938-C4A5-2D10-3326389A0D92}"/>
              </a:ext>
            </a:extLst>
          </p:cNvPr>
          <p:cNvSpPr>
            <a:spLocks noGrp="1"/>
          </p:cNvSpPr>
          <p:nvPr>
            <p:ph type="sldNum" sz="quarter" idx="4"/>
          </p:nvPr>
        </p:nvSpPr>
        <p:spPr/>
        <p:txBody>
          <a:bodyPr/>
          <a:lstStyle/>
          <a:p>
            <a:fld id="{2D6788DA-6548-4EA8-8400-CD3CA88023E3}" type="slidenum">
              <a:rPr lang="en-US" smtClean="0"/>
              <a:pPr/>
              <a:t>29</a:t>
            </a:fld>
            <a:endParaRPr lang="en-US" dirty="0"/>
          </a:p>
        </p:txBody>
      </p:sp>
    </p:spTree>
    <p:extLst>
      <p:ext uri="{BB962C8B-B14F-4D97-AF65-F5344CB8AC3E}">
        <p14:creationId xmlns:p14="http://schemas.microsoft.com/office/powerpoint/2010/main" val="324245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16" descr="Mechanics working on car">
            <a:extLst>
              <a:ext uri="{FF2B5EF4-FFF2-40B4-BE49-F238E27FC236}">
                <a16:creationId xmlns:a16="http://schemas.microsoft.com/office/drawing/2014/main" id="{2673E88E-2B4C-F35B-82C3-AA9889B74D41}"/>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a:stretch/>
        </p:blipFill>
        <p:spPr>
          <a:xfrm>
            <a:off x="4265080" y="-34599"/>
            <a:ext cx="4878920" cy="5178099"/>
          </a:xfrm>
        </p:spPr>
      </p:pic>
      <p:sp>
        <p:nvSpPr>
          <p:cNvPr id="2" name="Title 1">
            <a:extLst>
              <a:ext uri="{FF2B5EF4-FFF2-40B4-BE49-F238E27FC236}">
                <a16:creationId xmlns:a16="http://schemas.microsoft.com/office/drawing/2014/main" id="{9FC08605-90F9-F737-A8B2-28B51B901CA9}"/>
              </a:ext>
            </a:extLst>
          </p:cNvPr>
          <p:cNvSpPr>
            <a:spLocks noGrp="1"/>
          </p:cNvSpPr>
          <p:nvPr>
            <p:ph type="title"/>
          </p:nvPr>
        </p:nvSpPr>
        <p:spPr/>
        <p:txBody>
          <a:bodyPr/>
          <a:lstStyle/>
          <a:p>
            <a:r>
              <a:rPr lang="en-US" dirty="0"/>
              <a:t>Today’s presentation includes tips on</a:t>
            </a:r>
          </a:p>
        </p:txBody>
      </p:sp>
      <p:sp>
        <p:nvSpPr>
          <p:cNvPr id="3" name="Text Placeholder 2">
            <a:extLst>
              <a:ext uri="{FF2B5EF4-FFF2-40B4-BE49-F238E27FC236}">
                <a16:creationId xmlns:a16="http://schemas.microsoft.com/office/drawing/2014/main" id="{15BC7A4F-A3A7-A19D-1F2F-DFD6A63A2D83}"/>
              </a:ext>
            </a:extLst>
          </p:cNvPr>
          <p:cNvSpPr>
            <a:spLocks noGrp="1"/>
          </p:cNvSpPr>
          <p:nvPr>
            <p:ph type="body" sz="quarter" idx="15"/>
          </p:nvPr>
        </p:nvSpPr>
        <p:spPr/>
        <p:txBody>
          <a:bodyPr/>
          <a:lstStyle/>
          <a:p>
            <a:pPr marL="285750" indent="-285750">
              <a:buFont typeface="Arial" panose="020B0604020202020204" pitchFamily="34" charset="0"/>
              <a:buChar char="•"/>
            </a:pPr>
            <a:r>
              <a:rPr lang="en-US" dirty="0"/>
              <a:t>Driving more efficiently</a:t>
            </a:r>
          </a:p>
          <a:p>
            <a:pPr marL="285750" indent="-285750">
              <a:buFont typeface="Arial" panose="020B0604020202020204" pitchFamily="34" charset="0"/>
              <a:buChar char="•"/>
            </a:pPr>
            <a:r>
              <a:rPr lang="en-US" dirty="0"/>
              <a:t>Maintaining your car</a:t>
            </a:r>
          </a:p>
          <a:p>
            <a:pPr marL="285750" indent="-285750">
              <a:buFont typeface="Arial" panose="020B0604020202020204" pitchFamily="34" charset="0"/>
              <a:buChar char="•"/>
            </a:pPr>
            <a:r>
              <a:rPr lang="en-US" dirty="0"/>
              <a:t>Planning and combining trips</a:t>
            </a:r>
          </a:p>
          <a:p>
            <a:pPr marL="285750" indent="-285750">
              <a:buFont typeface="Arial" panose="020B0604020202020204" pitchFamily="34" charset="0"/>
              <a:buChar char="•"/>
            </a:pPr>
            <a:r>
              <a:rPr lang="en-US" dirty="0"/>
              <a:t>Maximizing fuel economy in hot and cold weather</a:t>
            </a:r>
          </a:p>
          <a:p>
            <a:pPr marL="285750" indent="-285750">
              <a:buFont typeface="Arial" panose="020B0604020202020204" pitchFamily="34" charset="0"/>
              <a:buChar char="•"/>
            </a:pPr>
            <a:r>
              <a:rPr lang="en-US" dirty="0"/>
              <a:t>Improving the fuel economy of hybrids and plug-in cars</a:t>
            </a:r>
          </a:p>
        </p:txBody>
      </p:sp>
      <p:sp>
        <p:nvSpPr>
          <p:cNvPr id="4" name="TextBox 3">
            <a:extLst>
              <a:ext uri="{FF2B5EF4-FFF2-40B4-BE49-F238E27FC236}">
                <a16:creationId xmlns:a16="http://schemas.microsoft.com/office/drawing/2014/main" id="{AAB25728-3860-FD03-51E2-2EBB5C475D08}"/>
              </a:ext>
            </a:extLst>
          </p:cNvPr>
          <p:cNvSpPr txBox="1"/>
          <p:nvPr/>
        </p:nvSpPr>
        <p:spPr>
          <a:xfrm>
            <a:off x="4069524" y="4992963"/>
            <a:ext cx="1545689" cy="200055"/>
          </a:xfrm>
          <a:prstGeom prst="rect">
            <a:avLst/>
          </a:prstGeom>
          <a:noFill/>
        </p:spPr>
        <p:txBody>
          <a:bodyPr wrap="square" rtlCol="0">
            <a:spAutoFit/>
          </a:bodyPr>
          <a:lstStyle/>
          <a:p>
            <a:pPr algn="ctr"/>
            <a:r>
              <a:rPr lang="en-US" sz="700" dirty="0"/>
              <a:t>Photo: iStock 914314364 </a:t>
            </a:r>
          </a:p>
        </p:txBody>
      </p:sp>
      <p:sp>
        <p:nvSpPr>
          <p:cNvPr id="5" name="Footer Placeholder 2">
            <a:extLst>
              <a:ext uri="{FF2B5EF4-FFF2-40B4-BE49-F238E27FC236}">
                <a16:creationId xmlns:a16="http://schemas.microsoft.com/office/drawing/2014/main" id="{49A5FC2D-60B3-2881-9E25-0560D781A057}"/>
              </a:ext>
            </a:extLst>
          </p:cNvPr>
          <p:cNvSpPr>
            <a:spLocks noGrp="1"/>
          </p:cNvSpPr>
          <p:nvPr>
            <p:ph type="ftr" sz="quarter" idx="3"/>
          </p:nvPr>
        </p:nvSpPr>
        <p:spPr>
          <a:xfrm>
            <a:off x="414997" y="4767263"/>
            <a:ext cx="2897260" cy="274637"/>
          </a:xfrm>
        </p:spPr>
        <p:txBody>
          <a:bodyPr/>
          <a:lstStyle/>
          <a:p>
            <a:r>
              <a:rPr lang="en-US"/>
              <a:t>Clean Cities and Communities</a:t>
            </a:r>
            <a:endParaRPr lang="en-US" dirty="0"/>
          </a:p>
        </p:txBody>
      </p:sp>
      <p:sp>
        <p:nvSpPr>
          <p:cNvPr id="6" name="Slide Number Placeholder 5">
            <a:extLst>
              <a:ext uri="{FF2B5EF4-FFF2-40B4-BE49-F238E27FC236}">
                <a16:creationId xmlns:a16="http://schemas.microsoft.com/office/drawing/2014/main" id="{4563D818-013A-7AA6-FE5C-C38290872E19}"/>
              </a:ext>
            </a:extLst>
          </p:cNvPr>
          <p:cNvSpPr>
            <a:spLocks noGrp="1"/>
          </p:cNvSpPr>
          <p:nvPr>
            <p:ph type="sldNum" sz="quarter" idx="4"/>
          </p:nvPr>
        </p:nvSpPr>
        <p:spPr>
          <a:xfrm>
            <a:off x="65942" y="4767263"/>
            <a:ext cx="349055" cy="274637"/>
          </a:xfrm>
        </p:spPr>
        <p:txBody>
          <a:bodyPr/>
          <a:lstStyle/>
          <a:p>
            <a:fld id="{2D6788DA-6548-4EA8-8400-CD3CA88023E3}" type="slidenum">
              <a:rPr lang="en-US" smtClean="0"/>
              <a:pPr/>
              <a:t>3</a:t>
            </a:fld>
            <a:endParaRPr lang="en-US" dirty="0"/>
          </a:p>
        </p:txBody>
      </p:sp>
    </p:spTree>
    <p:extLst>
      <p:ext uri="{BB962C8B-B14F-4D97-AF65-F5344CB8AC3E}">
        <p14:creationId xmlns:p14="http://schemas.microsoft.com/office/powerpoint/2010/main" val="2691361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Woman loading groceries into SUV">
            <a:extLst>
              <a:ext uri="{FF2B5EF4-FFF2-40B4-BE49-F238E27FC236}">
                <a16:creationId xmlns:a16="http://schemas.microsoft.com/office/drawing/2014/main" id="{1CC6A662-F56F-7104-AB65-305360F956CB}"/>
              </a:ext>
            </a:extLst>
          </p:cNvPr>
          <p:cNvPicPr>
            <a:picLocks noGrp="1" noChangeAspect="1"/>
          </p:cNvPicPr>
          <p:nvPr>
            <p:ph type="pic" sz="quarter" idx="12"/>
          </p:nvPr>
        </p:nvPicPr>
        <p:blipFill rotWithShape="1">
          <a:blip r:embed="rId2" cstate="print">
            <a:extLst>
              <a:ext uri="{28A0092B-C50C-407E-A947-70E740481C1C}">
                <a14:useLocalDpi xmlns:a14="http://schemas.microsoft.com/office/drawing/2010/main"/>
              </a:ext>
            </a:extLst>
          </a:blip>
          <a:srcRect/>
          <a:stretch/>
        </p:blipFill>
        <p:spPr>
          <a:xfrm>
            <a:off x="0" y="-4579"/>
            <a:ext cx="4844579" cy="5148079"/>
          </a:xfrm>
        </p:spPr>
      </p:pic>
      <p:sp>
        <p:nvSpPr>
          <p:cNvPr id="3" name="Title 2">
            <a:extLst>
              <a:ext uri="{FF2B5EF4-FFF2-40B4-BE49-F238E27FC236}">
                <a16:creationId xmlns:a16="http://schemas.microsoft.com/office/drawing/2014/main" id="{E6AC9F79-EC6D-B7E3-59DE-1720E3698F6A}"/>
              </a:ext>
            </a:extLst>
          </p:cNvPr>
          <p:cNvSpPr>
            <a:spLocks noGrp="1"/>
          </p:cNvSpPr>
          <p:nvPr>
            <p:ph type="title"/>
          </p:nvPr>
        </p:nvSpPr>
        <p:spPr>
          <a:xfrm>
            <a:off x="5229225" y="460514"/>
            <a:ext cx="2838450" cy="1083278"/>
          </a:xfrm>
        </p:spPr>
        <p:txBody>
          <a:bodyPr/>
          <a:lstStyle/>
          <a:p>
            <a:r>
              <a:rPr lang="en-US" dirty="0"/>
              <a:t>Plan and Combine Trips</a:t>
            </a:r>
          </a:p>
        </p:txBody>
      </p:sp>
      <p:sp>
        <p:nvSpPr>
          <p:cNvPr id="6" name="Text Placeholder 5">
            <a:extLst>
              <a:ext uri="{FF2B5EF4-FFF2-40B4-BE49-F238E27FC236}">
                <a16:creationId xmlns:a16="http://schemas.microsoft.com/office/drawing/2014/main" id="{05E188C7-EB80-3F8A-18FF-554F623AA5C1}"/>
              </a:ext>
            </a:extLst>
          </p:cNvPr>
          <p:cNvSpPr>
            <a:spLocks noGrp="1"/>
          </p:cNvSpPr>
          <p:nvPr>
            <p:ph type="body" sz="quarter" idx="13"/>
          </p:nvPr>
        </p:nvSpPr>
        <p:spPr>
          <a:xfrm>
            <a:off x="5229225" y="1733797"/>
            <a:ext cx="3297258" cy="3170712"/>
          </a:xfrm>
        </p:spPr>
        <p:txBody>
          <a:bodyPr/>
          <a:lstStyle/>
          <a:p>
            <a:r>
              <a:rPr lang="en-US" dirty="0"/>
              <a:t>Combining errands into one trip saves you time and money. </a:t>
            </a:r>
          </a:p>
          <a:p>
            <a:pPr marL="285750" indent="-285750">
              <a:buFont typeface="Arial" panose="020B0604020202020204" pitchFamily="34" charset="0"/>
              <a:buChar char="•"/>
            </a:pPr>
            <a:r>
              <a:rPr lang="en-US" dirty="0"/>
              <a:t>Your fuel economy is worse when your engine is cold than when it is warmed up. </a:t>
            </a:r>
          </a:p>
          <a:p>
            <a:pPr marL="285750" indent="-285750">
              <a:buFont typeface="Arial" panose="020B0604020202020204" pitchFamily="34" charset="0"/>
              <a:buChar char="•"/>
            </a:pPr>
            <a:r>
              <a:rPr lang="en-US" dirty="0"/>
              <a:t>Several short trips taken from a cold start can use twice as much fuel as a longer, multipurpose trip covering the same distance.</a:t>
            </a:r>
          </a:p>
          <a:p>
            <a:pPr marL="285750" indent="-285750">
              <a:buFont typeface="Arial" panose="020B0604020202020204" pitchFamily="34" charset="0"/>
              <a:buChar char="•"/>
            </a:pPr>
            <a:r>
              <a:rPr lang="en-US" dirty="0"/>
              <a:t>Trip planning can also reduce the time you drive and distance you travel.</a:t>
            </a:r>
          </a:p>
          <a:p>
            <a:pPr marL="285750" indent="-285750">
              <a:buFont typeface="Arial" panose="020B0604020202020204" pitchFamily="34" charset="0"/>
              <a:buChar char="•"/>
            </a:pPr>
            <a:r>
              <a:rPr lang="en-US" dirty="0"/>
              <a:t>Consider walking or biking if possible.</a:t>
            </a:r>
          </a:p>
          <a:p>
            <a:endParaRPr lang="en-US" dirty="0"/>
          </a:p>
        </p:txBody>
      </p:sp>
      <p:sp>
        <p:nvSpPr>
          <p:cNvPr id="13" name="Footer Placeholder 12">
            <a:extLst>
              <a:ext uri="{FF2B5EF4-FFF2-40B4-BE49-F238E27FC236}">
                <a16:creationId xmlns:a16="http://schemas.microsoft.com/office/drawing/2014/main" id="{262F3975-C3C1-F136-1D0D-C7AB0345540B}"/>
              </a:ext>
            </a:extLst>
          </p:cNvPr>
          <p:cNvSpPr>
            <a:spLocks noGrp="1"/>
          </p:cNvSpPr>
          <p:nvPr>
            <p:ph type="ftr" sz="quarter" idx="3"/>
          </p:nvPr>
        </p:nvSpPr>
        <p:spPr/>
        <p:txBody>
          <a:bodyPr/>
          <a:lstStyle/>
          <a:p>
            <a:r>
              <a:rPr lang="en-US"/>
              <a:t>Clean Cities and Communities</a:t>
            </a:r>
            <a:endParaRPr lang="en-US" dirty="0"/>
          </a:p>
        </p:txBody>
      </p:sp>
      <p:sp>
        <p:nvSpPr>
          <p:cNvPr id="14" name="Slide Number Placeholder 13">
            <a:extLst>
              <a:ext uri="{FF2B5EF4-FFF2-40B4-BE49-F238E27FC236}">
                <a16:creationId xmlns:a16="http://schemas.microsoft.com/office/drawing/2014/main" id="{49277BCA-8FA7-A5CB-A48B-2B18AB572D27}"/>
              </a:ext>
            </a:extLst>
          </p:cNvPr>
          <p:cNvSpPr>
            <a:spLocks noGrp="1"/>
          </p:cNvSpPr>
          <p:nvPr>
            <p:ph type="sldNum" sz="quarter" idx="4"/>
          </p:nvPr>
        </p:nvSpPr>
        <p:spPr/>
        <p:txBody>
          <a:bodyPr/>
          <a:lstStyle/>
          <a:p>
            <a:fld id="{2D6788DA-6548-4EA8-8400-CD3CA88023E3}" type="slidenum">
              <a:rPr lang="en-US" smtClean="0"/>
              <a:pPr/>
              <a:t>30</a:t>
            </a:fld>
            <a:endParaRPr lang="en-US" dirty="0"/>
          </a:p>
        </p:txBody>
      </p:sp>
      <p:sp>
        <p:nvSpPr>
          <p:cNvPr id="12" name="TextBox 11">
            <a:extLst>
              <a:ext uri="{FF2B5EF4-FFF2-40B4-BE49-F238E27FC236}">
                <a16:creationId xmlns:a16="http://schemas.microsoft.com/office/drawing/2014/main" id="{5F5559EC-B294-295B-13DB-2256974766B6}"/>
              </a:ext>
            </a:extLst>
          </p:cNvPr>
          <p:cNvSpPr txBox="1"/>
          <p:nvPr/>
        </p:nvSpPr>
        <p:spPr>
          <a:xfrm>
            <a:off x="3638641" y="4934041"/>
            <a:ext cx="1274876" cy="200055"/>
          </a:xfrm>
          <a:prstGeom prst="rect">
            <a:avLst/>
          </a:prstGeom>
          <a:noFill/>
        </p:spPr>
        <p:txBody>
          <a:bodyPr wrap="square" rtlCol="0">
            <a:spAutoFit/>
          </a:bodyPr>
          <a:lstStyle/>
          <a:p>
            <a:pPr algn="ctr"/>
            <a:r>
              <a:rPr lang="en-US" sz="700" dirty="0">
                <a:solidFill>
                  <a:schemeClr val="bg1"/>
                </a:solidFill>
              </a:rPr>
              <a:t>Photo: iStock 157477003 </a:t>
            </a:r>
          </a:p>
        </p:txBody>
      </p:sp>
    </p:spTree>
    <p:extLst>
      <p:ext uri="{BB962C8B-B14F-4D97-AF65-F5344CB8AC3E}">
        <p14:creationId xmlns:p14="http://schemas.microsoft.com/office/powerpoint/2010/main" val="9166539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blue transit bus on the street&#10;">
            <a:extLst>
              <a:ext uri="{FF2B5EF4-FFF2-40B4-BE49-F238E27FC236}">
                <a16:creationId xmlns:a16="http://schemas.microsoft.com/office/drawing/2014/main" id="{1CC6A662-F56F-7104-AB65-305360F956CB}"/>
              </a:ext>
            </a:extLst>
          </p:cNvPr>
          <p:cNvPicPr>
            <a:picLocks noGrp="1" noChangeAspect="1"/>
          </p:cNvPicPr>
          <p:nvPr>
            <p:ph type="pic" sz="quarter" idx="12"/>
          </p:nvPr>
        </p:nvPicPr>
        <p:blipFill rotWithShape="1">
          <a:blip r:embed="rId2" cstate="print">
            <a:extLst>
              <a:ext uri="{28A0092B-C50C-407E-A947-70E740481C1C}">
                <a14:useLocalDpi xmlns:a14="http://schemas.microsoft.com/office/drawing/2010/main"/>
              </a:ext>
            </a:extLst>
          </a:blip>
          <a:srcRect/>
          <a:stretch/>
        </p:blipFill>
        <p:spPr>
          <a:xfrm>
            <a:off x="0" y="-4579"/>
            <a:ext cx="4844579" cy="5148079"/>
          </a:xfrm>
        </p:spPr>
      </p:pic>
      <p:sp>
        <p:nvSpPr>
          <p:cNvPr id="3" name="Title 2">
            <a:extLst>
              <a:ext uri="{FF2B5EF4-FFF2-40B4-BE49-F238E27FC236}">
                <a16:creationId xmlns:a16="http://schemas.microsoft.com/office/drawing/2014/main" id="{E6AC9F79-EC6D-B7E3-59DE-1720E3698F6A}"/>
              </a:ext>
            </a:extLst>
          </p:cNvPr>
          <p:cNvSpPr>
            <a:spLocks noGrp="1"/>
          </p:cNvSpPr>
          <p:nvPr>
            <p:ph type="title"/>
          </p:nvPr>
        </p:nvSpPr>
        <p:spPr/>
        <p:txBody>
          <a:bodyPr/>
          <a:lstStyle/>
          <a:p>
            <a:r>
              <a:rPr lang="en-US" dirty="0"/>
              <a:t>Commuting</a:t>
            </a:r>
          </a:p>
        </p:txBody>
      </p:sp>
      <p:sp>
        <p:nvSpPr>
          <p:cNvPr id="6" name="Text Placeholder 5">
            <a:extLst>
              <a:ext uri="{FF2B5EF4-FFF2-40B4-BE49-F238E27FC236}">
                <a16:creationId xmlns:a16="http://schemas.microsoft.com/office/drawing/2014/main" id="{05E188C7-EB80-3F8A-18FF-554F623AA5C1}"/>
              </a:ext>
            </a:extLst>
          </p:cNvPr>
          <p:cNvSpPr>
            <a:spLocks noGrp="1"/>
          </p:cNvSpPr>
          <p:nvPr>
            <p:ph type="body" sz="quarter" idx="13"/>
          </p:nvPr>
        </p:nvSpPr>
        <p:spPr>
          <a:xfrm>
            <a:off x="5229225" y="1921013"/>
            <a:ext cx="2838450" cy="2662861"/>
          </a:xfrm>
        </p:spPr>
        <p:txBody>
          <a:bodyPr/>
          <a:lstStyle/>
          <a:p>
            <a:r>
              <a:rPr lang="en-US" dirty="0"/>
              <a:t>Stagger your work hours to avoid peak rush hours.</a:t>
            </a:r>
          </a:p>
          <a:p>
            <a:r>
              <a:rPr lang="en-US" dirty="0"/>
              <a:t>Drive your most fuel-efficient vehicle.</a:t>
            </a:r>
          </a:p>
          <a:p>
            <a:r>
              <a:rPr lang="en-US" dirty="0"/>
              <a:t>Work from home if your employer permits it.</a:t>
            </a:r>
          </a:p>
          <a:p>
            <a:r>
              <a:rPr lang="en-US" dirty="0"/>
              <a:t>Take advantage of carpools and ride-share programs. </a:t>
            </a:r>
          </a:p>
          <a:p>
            <a:r>
              <a:rPr lang="en-US" dirty="0"/>
              <a:t>Consider using public transit if it is available and convenient for you. </a:t>
            </a:r>
          </a:p>
          <a:p>
            <a:endParaRPr lang="en-US" dirty="0"/>
          </a:p>
        </p:txBody>
      </p:sp>
      <p:sp>
        <p:nvSpPr>
          <p:cNvPr id="13" name="Footer Placeholder 12">
            <a:extLst>
              <a:ext uri="{FF2B5EF4-FFF2-40B4-BE49-F238E27FC236}">
                <a16:creationId xmlns:a16="http://schemas.microsoft.com/office/drawing/2014/main" id="{262F3975-C3C1-F136-1D0D-C7AB0345540B}"/>
              </a:ext>
            </a:extLst>
          </p:cNvPr>
          <p:cNvSpPr>
            <a:spLocks noGrp="1"/>
          </p:cNvSpPr>
          <p:nvPr>
            <p:ph type="ftr" sz="quarter" idx="3"/>
          </p:nvPr>
        </p:nvSpPr>
        <p:spPr/>
        <p:txBody>
          <a:bodyPr/>
          <a:lstStyle/>
          <a:p>
            <a:r>
              <a:rPr lang="en-US"/>
              <a:t>Clean Cities and Communities</a:t>
            </a:r>
            <a:endParaRPr lang="en-US" dirty="0"/>
          </a:p>
        </p:txBody>
      </p:sp>
      <p:sp>
        <p:nvSpPr>
          <p:cNvPr id="14" name="Slide Number Placeholder 13">
            <a:extLst>
              <a:ext uri="{FF2B5EF4-FFF2-40B4-BE49-F238E27FC236}">
                <a16:creationId xmlns:a16="http://schemas.microsoft.com/office/drawing/2014/main" id="{49277BCA-8FA7-A5CB-A48B-2B18AB572D27}"/>
              </a:ext>
            </a:extLst>
          </p:cNvPr>
          <p:cNvSpPr>
            <a:spLocks noGrp="1"/>
          </p:cNvSpPr>
          <p:nvPr>
            <p:ph type="sldNum" sz="quarter" idx="4"/>
          </p:nvPr>
        </p:nvSpPr>
        <p:spPr/>
        <p:txBody>
          <a:bodyPr/>
          <a:lstStyle/>
          <a:p>
            <a:fld id="{2D6788DA-6548-4EA8-8400-CD3CA88023E3}" type="slidenum">
              <a:rPr lang="en-US" smtClean="0"/>
              <a:pPr/>
              <a:t>31</a:t>
            </a:fld>
            <a:endParaRPr lang="en-US" dirty="0"/>
          </a:p>
        </p:txBody>
      </p:sp>
      <p:sp>
        <p:nvSpPr>
          <p:cNvPr id="2" name="TextBox 1">
            <a:extLst>
              <a:ext uri="{FF2B5EF4-FFF2-40B4-BE49-F238E27FC236}">
                <a16:creationId xmlns:a16="http://schemas.microsoft.com/office/drawing/2014/main" id="{6242D5E1-5F78-14A0-64DA-B2AAD4357C87}"/>
              </a:ext>
            </a:extLst>
          </p:cNvPr>
          <p:cNvSpPr txBox="1"/>
          <p:nvPr/>
        </p:nvSpPr>
        <p:spPr>
          <a:xfrm>
            <a:off x="3623527" y="4956712"/>
            <a:ext cx="1274876" cy="200055"/>
          </a:xfrm>
          <a:prstGeom prst="rect">
            <a:avLst/>
          </a:prstGeom>
          <a:noFill/>
        </p:spPr>
        <p:txBody>
          <a:bodyPr wrap="square" rtlCol="0">
            <a:spAutoFit/>
          </a:bodyPr>
          <a:lstStyle/>
          <a:p>
            <a:pPr algn="ctr"/>
            <a:r>
              <a:rPr lang="en-US" sz="700" dirty="0"/>
              <a:t>Photo: iStock 1046937966</a:t>
            </a:r>
          </a:p>
        </p:txBody>
      </p:sp>
    </p:spTree>
    <p:extLst>
      <p:ext uri="{BB962C8B-B14F-4D97-AF65-F5344CB8AC3E}">
        <p14:creationId xmlns:p14="http://schemas.microsoft.com/office/powerpoint/2010/main" val="23264062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Screen capture of the FuelEconomy.gov home page">
            <a:extLst>
              <a:ext uri="{FF2B5EF4-FFF2-40B4-BE49-F238E27FC236}">
                <a16:creationId xmlns:a16="http://schemas.microsoft.com/office/drawing/2014/main" id="{1CC6A662-F56F-7104-AB65-305360F956CB}"/>
              </a:ext>
            </a:extLst>
          </p:cNvPr>
          <p:cNvPicPr>
            <a:picLocks noGrp="1" noChangeAspect="1"/>
          </p:cNvPicPr>
          <p:nvPr>
            <p:ph type="pic" sz="quarter" idx="12"/>
          </p:nvPr>
        </p:nvPicPr>
        <p:blipFill rotWithShape="1">
          <a:blip r:embed="rId2" cstate="print">
            <a:extLst>
              <a:ext uri="{28A0092B-C50C-407E-A947-70E740481C1C}">
                <a14:useLocalDpi xmlns:a14="http://schemas.microsoft.com/office/drawing/2010/main"/>
              </a:ext>
            </a:extLst>
          </a:blip>
          <a:srcRect/>
          <a:stretch/>
        </p:blipFill>
        <p:spPr>
          <a:xfrm>
            <a:off x="0" y="-4579"/>
            <a:ext cx="4844579" cy="5148079"/>
          </a:xfrm>
        </p:spPr>
      </p:pic>
      <p:sp>
        <p:nvSpPr>
          <p:cNvPr id="3" name="Title 2">
            <a:extLst>
              <a:ext uri="{FF2B5EF4-FFF2-40B4-BE49-F238E27FC236}">
                <a16:creationId xmlns:a16="http://schemas.microsoft.com/office/drawing/2014/main" id="{E6AC9F79-EC6D-B7E3-59DE-1720E3698F6A}"/>
              </a:ext>
            </a:extLst>
          </p:cNvPr>
          <p:cNvSpPr>
            <a:spLocks noGrp="1"/>
          </p:cNvSpPr>
          <p:nvPr>
            <p:ph type="title"/>
          </p:nvPr>
        </p:nvSpPr>
        <p:spPr>
          <a:xfrm>
            <a:off x="5229225" y="294555"/>
            <a:ext cx="2838450" cy="1071403"/>
          </a:xfrm>
        </p:spPr>
        <p:txBody>
          <a:bodyPr/>
          <a:lstStyle/>
          <a:p>
            <a:r>
              <a:rPr lang="en-US" dirty="0"/>
              <a:t>Choose a More Efficient Vehicle</a:t>
            </a:r>
          </a:p>
        </p:txBody>
      </p:sp>
      <p:sp>
        <p:nvSpPr>
          <p:cNvPr id="6" name="Text Placeholder 5">
            <a:extLst>
              <a:ext uri="{FF2B5EF4-FFF2-40B4-BE49-F238E27FC236}">
                <a16:creationId xmlns:a16="http://schemas.microsoft.com/office/drawing/2014/main" id="{05E188C7-EB80-3F8A-18FF-554F623AA5C1}"/>
              </a:ext>
            </a:extLst>
          </p:cNvPr>
          <p:cNvSpPr>
            <a:spLocks noGrp="1"/>
          </p:cNvSpPr>
          <p:nvPr>
            <p:ph type="body" sz="quarter" idx="13"/>
          </p:nvPr>
        </p:nvSpPr>
        <p:spPr>
          <a:xfrm>
            <a:off x="5229224" y="1539012"/>
            <a:ext cx="3145341" cy="2988382"/>
          </a:xfrm>
        </p:spPr>
        <p:txBody>
          <a:bodyPr/>
          <a:lstStyle/>
          <a:p>
            <a:r>
              <a:rPr lang="en-US" dirty="0"/>
              <a:t>Fueleconomy.gov has gas mileage estimates and other information for cars from the current model year back to 1984.</a:t>
            </a:r>
          </a:p>
          <a:p>
            <a:pPr marL="285750" indent="-285750">
              <a:buFont typeface="Arial" panose="020B0604020202020204" pitchFamily="34" charset="0"/>
              <a:buChar char="•"/>
            </a:pPr>
            <a:r>
              <a:rPr lang="en-US" dirty="0"/>
              <a:t>Selecting which vehicle to purchase is the most important fuel economy decision you'll make.</a:t>
            </a:r>
          </a:p>
          <a:p>
            <a:pPr marL="285750" indent="-285750">
              <a:buFont typeface="Arial" panose="020B0604020202020204" pitchFamily="34" charset="0"/>
              <a:buChar char="•"/>
            </a:pPr>
            <a:r>
              <a:rPr lang="en-US" dirty="0"/>
              <a:t>The difference between a car that gets 20 MPG and one that gets 30 MPG is more than $738 per year. </a:t>
            </a:r>
          </a:p>
          <a:p>
            <a:pPr marL="285750" indent="-285750">
              <a:buFont typeface="Arial" panose="020B0604020202020204" pitchFamily="34" charset="0"/>
              <a:buChar char="•"/>
            </a:pPr>
            <a:r>
              <a:rPr lang="en-US" dirty="0"/>
              <a:t>That’s $3,690 extra in fuel costs over five years!</a:t>
            </a:r>
          </a:p>
          <a:p>
            <a:endParaRPr lang="en-US" dirty="0"/>
          </a:p>
        </p:txBody>
      </p:sp>
      <p:sp>
        <p:nvSpPr>
          <p:cNvPr id="13" name="Footer Placeholder 12">
            <a:extLst>
              <a:ext uri="{FF2B5EF4-FFF2-40B4-BE49-F238E27FC236}">
                <a16:creationId xmlns:a16="http://schemas.microsoft.com/office/drawing/2014/main" id="{262F3975-C3C1-F136-1D0D-C7AB0345540B}"/>
              </a:ext>
            </a:extLst>
          </p:cNvPr>
          <p:cNvSpPr>
            <a:spLocks noGrp="1"/>
          </p:cNvSpPr>
          <p:nvPr>
            <p:ph type="ftr" sz="quarter" idx="3"/>
          </p:nvPr>
        </p:nvSpPr>
        <p:spPr/>
        <p:txBody>
          <a:bodyPr/>
          <a:lstStyle/>
          <a:p>
            <a:r>
              <a:rPr lang="en-US"/>
              <a:t>Clean Cities and Communities</a:t>
            </a:r>
            <a:endParaRPr lang="en-US" dirty="0"/>
          </a:p>
        </p:txBody>
      </p:sp>
      <p:sp>
        <p:nvSpPr>
          <p:cNvPr id="14" name="Slide Number Placeholder 13">
            <a:extLst>
              <a:ext uri="{FF2B5EF4-FFF2-40B4-BE49-F238E27FC236}">
                <a16:creationId xmlns:a16="http://schemas.microsoft.com/office/drawing/2014/main" id="{49277BCA-8FA7-A5CB-A48B-2B18AB572D27}"/>
              </a:ext>
            </a:extLst>
          </p:cNvPr>
          <p:cNvSpPr>
            <a:spLocks noGrp="1"/>
          </p:cNvSpPr>
          <p:nvPr>
            <p:ph type="sldNum" sz="quarter" idx="4"/>
          </p:nvPr>
        </p:nvSpPr>
        <p:spPr/>
        <p:txBody>
          <a:bodyPr/>
          <a:lstStyle/>
          <a:p>
            <a:fld id="{2D6788DA-6548-4EA8-8400-CD3CA88023E3}" type="slidenum">
              <a:rPr lang="en-US" smtClean="0"/>
              <a:pPr/>
              <a:t>32</a:t>
            </a:fld>
            <a:endParaRPr lang="en-US" dirty="0"/>
          </a:p>
        </p:txBody>
      </p:sp>
      <p:sp>
        <p:nvSpPr>
          <p:cNvPr id="2" name="TextBox 1">
            <a:extLst>
              <a:ext uri="{FF2B5EF4-FFF2-40B4-BE49-F238E27FC236}">
                <a16:creationId xmlns:a16="http://schemas.microsoft.com/office/drawing/2014/main" id="{5B37D2C7-2D89-91FF-FC48-41E056EC23A2}"/>
              </a:ext>
            </a:extLst>
          </p:cNvPr>
          <p:cNvSpPr txBox="1"/>
          <p:nvPr/>
        </p:nvSpPr>
        <p:spPr>
          <a:xfrm>
            <a:off x="5095728" y="4525852"/>
            <a:ext cx="3633275"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Savings are based on an assumed fuel price of $2.95/gallon, 55% city driving, and 15,000 miles of travel annually.</a:t>
            </a:r>
          </a:p>
        </p:txBody>
      </p:sp>
    </p:spTree>
    <p:extLst>
      <p:ext uri="{BB962C8B-B14F-4D97-AF65-F5344CB8AC3E}">
        <p14:creationId xmlns:p14="http://schemas.microsoft.com/office/powerpoint/2010/main" val="2670520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5CDB2-6592-B02D-67E6-4E2BD32BDFD9}"/>
              </a:ext>
            </a:extLst>
          </p:cNvPr>
          <p:cNvSpPr>
            <a:spLocks noGrp="1"/>
          </p:cNvSpPr>
          <p:nvPr>
            <p:ph type="title"/>
          </p:nvPr>
        </p:nvSpPr>
        <p:spPr>
          <a:xfrm>
            <a:off x="240469" y="0"/>
            <a:ext cx="5411445" cy="994172"/>
          </a:xfrm>
        </p:spPr>
        <p:txBody>
          <a:bodyPr/>
          <a:lstStyle/>
          <a:p>
            <a:r>
              <a:rPr lang="en-US" dirty="0"/>
              <a:t>Data Sources</a:t>
            </a:r>
          </a:p>
        </p:txBody>
      </p:sp>
      <p:sp>
        <p:nvSpPr>
          <p:cNvPr id="3" name="Text Placeholder 2">
            <a:extLst>
              <a:ext uri="{FF2B5EF4-FFF2-40B4-BE49-F238E27FC236}">
                <a16:creationId xmlns:a16="http://schemas.microsoft.com/office/drawing/2014/main" id="{B9DDEE4A-77A8-0DB1-53BB-CB671ED48689}"/>
              </a:ext>
            </a:extLst>
          </p:cNvPr>
          <p:cNvSpPr>
            <a:spLocks noGrp="1"/>
          </p:cNvSpPr>
          <p:nvPr>
            <p:ph type="body" sz="quarter" idx="11"/>
          </p:nvPr>
        </p:nvSpPr>
        <p:spPr>
          <a:xfrm>
            <a:off x="246405" y="888023"/>
            <a:ext cx="8405226" cy="3798276"/>
          </a:xfrm>
        </p:spPr>
        <p:txBody>
          <a:bodyPr/>
          <a:lstStyle/>
          <a:p>
            <a:pPr>
              <a:spcBef>
                <a:spcPts val="600"/>
              </a:spcBef>
            </a:pPr>
            <a:r>
              <a:rPr lang="en-US" sz="1100" dirty="0"/>
              <a:t>Estimates for fuel savings from sensible driving are based on Energy and Environmental Analysis, Inc., </a:t>
            </a:r>
            <a:r>
              <a:rPr lang="en-US" sz="1100" i="1" dirty="0">
                <a:hlinkClick r:id="rId2"/>
              </a:rPr>
              <a:t>Owner Related Fuel Economy Improvements</a:t>
            </a:r>
            <a:r>
              <a:rPr lang="en-US" sz="1100" dirty="0"/>
              <a:t>, Arlington, Virginia, 2001. </a:t>
            </a:r>
          </a:p>
          <a:p>
            <a:pPr>
              <a:spcBef>
                <a:spcPts val="600"/>
              </a:spcBef>
            </a:pPr>
            <a:r>
              <a:rPr lang="en-US" sz="1100" dirty="0"/>
              <a:t>Institute of Transportation Studies, University of California, Davis. </a:t>
            </a:r>
            <a:r>
              <a:rPr lang="en-US" sz="1100" i="1" dirty="0">
                <a:hlinkClick r:id="rId3"/>
              </a:rPr>
              <a:t>ECODRIVE I-80: A Large Sample Fuel Economy Feedback Field Test</a:t>
            </a:r>
            <a:r>
              <a:rPr lang="en-US" sz="1100" dirty="0"/>
              <a:t> (ITS-RR-13-15).</a:t>
            </a:r>
          </a:p>
          <a:p>
            <a:pPr>
              <a:spcBef>
                <a:spcPts val="600"/>
              </a:spcBef>
            </a:pPr>
            <a:r>
              <a:rPr lang="en-US" sz="1100" dirty="0"/>
              <a:t>Estimates for the effect of speed on MPG are based on a study by Oak Ridge National Laboratory (ORNL): </a:t>
            </a:r>
            <a:r>
              <a:rPr lang="en-US" sz="1100" i="1" dirty="0"/>
              <a:t>Predicting Light-Duty Vehicle Fuel Economy as a Function of Highway Speed</a:t>
            </a:r>
            <a:r>
              <a:rPr lang="en-US" sz="1100" dirty="0"/>
              <a:t>, SAE 2013-01-1113.</a:t>
            </a:r>
          </a:p>
          <a:p>
            <a:pPr>
              <a:spcBef>
                <a:spcPts val="600"/>
              </a:spcBef>
            </a:pPr>
            <a:r>
              <a:rPr lang="en-US" sz="1100" dirty="0"/>
              <a:t>Oak Ridge National Laboratory. 2014. </a:t>
            </a:r>
            <a:r>
              <a:rPr lang="en-US" sz="1100" i="1" dirty="0"/>
              <a:t>Fuel Economy and Emissions Effects of Low Tire Pressure, Open Windows, Roof Top and Hitch-Mounted Cargo, and Trailer</a:t>
            </a:r>
            <a:r>
              <a:rPr lang="en-US" sz="1100" dirty="0"/>
              <a:t> (SAE 2014-01-1614). Study results are based on testing with a small sedan, a standard size SUV, a single roof-top cargo box (20" H x 40" W x 50" L), and a single rear-mount cargo tray. Cargo boxes with other dimensions or shapes may have a different effect on fuel economy.</a:t>
            </a:r>
          </a:p>
          <a:p>
            <a:pPr>
              <a:spcBef>
                <a:spcPts val="600"/>
              </a:spcBef>
            </a:pPr>
            <a:r>
              <a:rPr lang="en-US" sz="1100" dirty="0"/>
              <a:t>Based on a fuel economy improvement of 0.33% per 1% reduction in weight as estimated by Ricardo Inc., </a:t>
            </a:r>
            <a:r>
              <a:rPr lang="en-US" sz="1100" dirty="0">
                <a:hlinkClick r:id="rId4"/>
              </a:rPr>
              <a:t>Impact of Vehicle Weight Reduction on Fuel Economy for Various Vehicle Architectures</a:t>
            </a:r>
            <a:r>
              <a:rPr lang="en-US" sz="1100" dirty="0"/>
              <a:t>, April 2008. Our estimate assumes a vehicle weight, including cargo, of 3,200 lbs.</a:t>
            </a:r>
          </a:p>
          <a:p>
            <a:pPr>
              <a:spcBef>
                <a:spcPts val="600"/>
              </a:spcBef>
            </a:pPr>
            <a:r>
              <a:rPr lang="en-US" sz="1100" dirty="0"/>
              <a:t>Argonne National Laboratory. 2015. Stop and Restart Effects on Modern Vehicle Starting System Components – Longevity and Economic Factors.</a:t>
            </a:r>
          </a:p>
          <a:p>
            <a:pPr>
              <a:spcBef>
                <a:spcPts val="600"/>
              </a:spcBef>
            </a:pPr>
            <a:r>
              <a:rPr lang="en-US" sz="1100" dirty="0"/>
              <a:t>Estimates for fuel savings from vehicle maintenance, keeping tires properly inflated, and using the recommended grade of motor oil based on Energy and Environmental Analysis, Inc.,</a:t>
            </a:r>
            <a:r>
              <a:rPr lang="en-US" sz="1100" i="1" dirty="0"/>
              <a:t> </a:t>
            </a:r>
            <a:r>
              <a:rPr lang="en-US" sz="1100" i="1" dirty="0">
                <a:hlinkClick r:id="rId2"/>
              </a:rPr>
              <a:t>Owner Related Fuel Economy Improvements</a:t>
            </a:r>
            <a:r>
              <a:rPr lang="en-US" sz="1100" i="1" dirty="0"/>
              <a:t>, </a:t>
            </a:r>
            <a:r>
              <a:rPr lang="en-US" sz="1100" dirty="0"/>
              <a:t>Arlington, Virginia, 2001.</a:t>
            </a:r>
          </a:p>
          <a:p>
            <a:pPr>
              <a:spcBef>
                <a:spcPts val="600"/>
              </a:spcBef>
            </a:pPr>
            <a:r>
              <a:rPr lang="en-US" sz="1100" dirty="0"/>
              <a:t>Thomas, J., West, B., Huff, S. 2013. </a:t>
            </a:r>
            <a:r>
              <a:rPr lang="en-US" sz="1100" dirty="0">
                <a:hlinkClick r:id="rId5"/>
              </a:rPr>
              <a:t>Effect of Air Filter Condition on Diesel Vehicle Fuel Economy</a:t>
            </a:r>
            <a:r>
              <a:rPr lang="en-US" sz="1100" dirty="0"/>
              <a:t>. SAE Technical Paper 2013-01-0311.</a:t>
            </a:r>
          </a:p>
          <a:p>
            <a:pPr>
              <a:spcBef>
                <a:spcPts val="600"/>
              </a:spcBef>
            </a:pPr>
            <a:r>
              <a:rPr lang="en-US" sz="1100" dirty="0"/>
              <a:t>Thomas, J., West, B., Huff, S., and Norman, K. 2012. </a:t>
            </a:r>
            <a:r>
              <a:rPr lang="en-US" sz="1100" dirty="0">
                <a:hlinkClick r:id="rId6"/>
              </a:rPr>
              <a:t>Effect of Intake Air Filter Condition on Light-Duty Gasoline Vehicles</a:t>
            </a:r>
            <a:r>
              <a:rPr lang="en-US" sz="1100" dirty="0"/>
              <a:t>. SAE Technical Paper 2012-01-1717.</a:t>
            </a:r>
          </a:p>
        </p:txBody>
      </p:sp>
      <p:sp>
        <p:nvSpPr>
          <p:cNvPr id="4" name="Footer Placeholder 3">
            <a:extLst>
              <a:ext uri="{FF2B5EF4-FFF2-40B4-BE49-F238E27FC236}">
                <a16:creationId xmlns:a16="http://schemas.microsoft.com/office/drawing/2014/main" id="{A264654D-9D71-31AC-E46E-EC6FC784DC32}"/>
              </a:ext>
            </a:extLst>
          </p:cNvPr>
          <p:cNvSpPr>
            <a:spLocks noGrp="1"/>
          </p:cNvSpPr>
          <p:nvPr>
            <p:ph type="ftr" sz="quarter" idx="3"/>
          </p:nvPr>
        </p:nvSpPr>
        <p:spPr/>
        <p:txBody>
          <a:bodyPr/>
          <a:lstStyle/>
          <a:p>
            <a:r>
              <a:rPr lang="en-US"/>
              <a:t>Clean Cities and Communities</a:t>
            </a:r>
            <a:endParaRPr lang="en-US" dirty="0"/>
          </a:p>
        </p:txBody>
      </p:sp>
      <p:sp>
        <p:nvSpPr>
          <p:cNvPr id="5" name="Slide Number Placeholder 4">
            <a:extLst>
              <a:ext uri="{FF2B5EF4-FFF2-40B4-BE49-F238E27FC236}">
                <a16:creationId xmlns:a16="http://schemas.microsoft.com/office/drawing/2014/main" id="{7CC5086A-4065-1576-55E3-177CC277DF82}"/>
              </a:ext>
            </a:extLst>
          </p:cNvPr>
          <p:cNvSpPr>
            <a:spLocks noGrp="1"/>
          </p:cNvSpPr>
          <p:nvPr>
            <p:ph type="sldNum" sz="quarter" idx="4"/>
          </p:nvPr>
        </p:nvSpPr>
        <p:spPr/>
        <p:txBody>
          <a:bodyPr/>
          <a:lstStyle/>
          <a:p>
            <a:fld id="{2D6788DA-6548-4EA8-8400-CD3CA88023E3}" type="slidenum">
              <a:rPr lang="en-US" smtClean="0"/>
              <a:pPr/>
              <a:t>33</a:t>
            </a:fld>
            <a:endParaRPr lang="en-US" dirty="0"/>
          </a:p>
        </p:txBody>
      </p:sp>
    </p:spTree>
    <p:extLst>
      <p:ext uri="{BB962C8B-B14F-4D97-AF65-F5344CB8AC3E}">
        <p14:creationId xmlns:p14="http://schemas.microsoft.com/office/powerpoint/2010/main" val="34621381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5CDB2-6592-B02D-67E6-4E2BD32BDFD9}"/>
              </a:ext>
            </a:extLst>
          </p:cNvPr>
          <p:cNvSpPr>
            <a:spLocks noGrp="1"/>
          </p:cNvSpPr>
          <p:nvPr>
            <p:ph type="title"/>
          </p:nvPr>
        </p:nvSpPr>
        <p:spPr>
          <a:xfrm>
            <a:off x="240469" y="0"/>
            <a:ext cx="5411445" cy="994172"/>
          </a:xfrm>
        </p:spPr>
        <p:txBody>
          <a:bodyPr/>
          <a:lstStyle/>
          <a:p>
            <a:r>
              <a:rPr lang="en-US" dirty="0"/>
              <a:t>Data Sources (cont.)</a:t>
            </a:r>
          </a:p>
        </p:txBody>
      </p:sp>
      <p:sp>
        <p:nvSpPr>
          <p:cNvPr id="3" name="Text Placeholder 2">
            <a:extLst>
              <a:ext uri="{FF2B5EF4-FFF2-40B4-BE49-F238E27FC236}">
                <a16:creationId xmlns:a16="http://schemas.microsoft.com/office/drawing/2014/main" id="{B9DDEE4A-77A8-0DB1-53BB-CB671ED48689}"/>
              </a:ext>
            </a:extLst>
          </p:cNvPr>
          <p:cNvSpPr>
            <a:spLocks noGrp="1"/>
          </p:cNvSpPr>
          <p:nvPr>
            <p:ph type="body" sz="quarter" idx="11"/>
          </p:nvPr>
        </p:nvSpPr>
        <p:spPr>
          <a:xfrm>
            <a:off x="246405" y="905608"/>
            <a:ext cx="8657126" cy="3780691"/>
          </a:xfrm>
        </p:spPr>
        <p:txBody>
          <a:bodyPr/>
          <a:lstStyle/>
          <a:p>
            <a:pPr>
              <a:spcBef>
                <a:spcPts val="600"/>
              </a:spcBef>
            </a:pPr>
            <a:r>
              <a:rPr lang="en-US" sz="1100" dirty="0"/>
              <a:t>Norman, K., Huff, S., and West, B. 2009. </a:t>
            </a:r>
            <a:r>
              <a:rPr lang="en-US" sz="1100" i="1" dirty="0">
                <a:hlinkClick r:id="rId2"/>
              </a:rPr>
              <a:t>Effect of Intake Air Filter Condition on Vehicle Fuel Economy</a:t>
            </a:r>
            <a:r>
              <a:rPr lang="en-US" sz="1100" dirty="0"/>
              <a:t>. ORNL/TM-2009/021. Oak Ridge National Laboratory.</a:t>
            </a:r>
          </a:p>
          <a:p>
            <a:pPr>
              <a:spcBef>
                <a:spcPts val="600"/>
              </a:spcBef>
            </a:pPr>
            <a:r>
              <a:rPr lang="en-US" sz="1100" dirty="0"/>
              <a:t>Rask, E., D. Santini, and H. Lohse-Busch. 2013. </a:t>
            </a:r>
            <a:r>
              <a:rPr lang="en-US" sz="1100" dirty="0">
                <a:hlinkClick r:id="rId3"/>
              </a:rPr>
              <a:t>Analysis of Input Power, Energy Availability, and Efficiency during Deceleration for X-EV Vehicles</a:t>
            </a:r>
            <a:r>
              <a:rPr lang="en-US" sz="1100" dirty="0"/>
              <a:t>. SAE Int. J. Alt. Power. 2(2):350-361. DOI:10.4271/2013-01-1473.</a:t>
            </a:r>
          </a:p>
          <a:p>
            <a:pPr>
              <a:spcBef>
                <a:spcPts val="600"/>
              </a:spcBef>
            </a:pPr>
            <a:r>
              <a:rPr lang="en-US" sz="1100" dirty="0"/>
              <a:t>Lohse-Busch, H., M. </a:t>
            </a:r>
            <a:r>
              <a:rPr lang="en-US" sz="1100" dirty="0" err="1"/>
              <a:t>Duoba</a:t>
            </a:r>
            <a:r>
              <a:rPr lang="en-US" sz="1100" dirty="0"/>
              <a:t>, E. Rask, and M. Meyer. 2012. </a:t>
            </a:r>
            <a:r>
              <a:rPr lang="en-US" sz="1100" dirty="0">
                <a:hlinkClick r:id="rId4"/>
              </a:rPr>
              <a:t>Advanced Powertrain Research Facility AVTA Nissan Leaf Testing and Analysis</a:t>
            </a:r>
            <a:r>
              <a:rPr lang="en-US" sz="1100" dirty="0"/>
              <a:t>. Argonne National Laboratory.</a:t>
            </a:r>
          </a:p>
          <a:p>
            <a:pPr>
              <a:spcBef>
                <a:spcPts val="600"/>
              </a:spcBef>
            </a:pPr>
            <a:r>
              <a:rPr lang="en-US" sz="1100" dirty="0"/>
              <a:t>Lohse-Busch, H., M. </a:t>
            </a:r>
            <a:r>
              <a:rPr lang="en-US" sz="1100" dirty="0" err="1"/>
              <a:t>Duoba</a:t>
            </a:r>
            <a:r>
              <a:rPr lang="en-US" sz="1100" dirty="0"/>
              <a:t>, E. Rask, K. </a:t>
            </a:r>
            <a:r>
              <a:rPr lang="en-US" sz="1100" dirty="0" err="1"/>
              <a:t>Stutenberg</a:t>
            </a:r>
            <a:r>
              <a:rPr lang="en-US" sz="1100" dirty="0"/>
              <a:t>, et al. 2013. </a:t>
            </a:r>
            <a:r>
              <a:rPr lang="en-US" sz="1100" dirty="0">
                <a:hlinkClick r:id="rId5"/>
              </a:rPr>
              <a:t>Ambient Temperature (20°F, 72°F and 95°F) Impact on Fuel and Energy Consumption for Several Conventional Vehicles, Hybrid and Plug-In Hybrid Electric Vehicles and Battery Electric Vehicle</a:t>
            </a:r>
            <a:r>
              <a:rPr lang="en-US" sz="1100" dirty="0"/>
              <a:t>. SAE Technical Paper 2013-01-1462. DOI:10.4271/2013-01-1462.</a:t>
            </a:r>
          </a:p>
          <a:p>
            <a:pPr>
              <a:spcBef>
                <a:spcPts val="600"/>
              </a:spcBef>
            </a:pPr>
            <a:r>
              <a:rPr lang="en-US" sz="1100" dirty="0"/>
              <a:t>Estimates of the effect of cold temperatures on fuel economy are based on an analysis by Oak Ridge National Laboratory. The analysis compared EPA Federal Test Procedure results for 600 conventional vehicles and 14 hybrids under "normal" temperatures (around 77°F) to the results under cold-weather conditions (20°F).</a:t>
            </a:r>
          </a:p>
          <a:p>
            <a:pPr>
              <a:spcBef>
                <a:spcPts val="600"/>
              </a:spcBef>
            </a:pPr>
            <a:r>
              <a:rPr lang="en-US" sz="1100" dirty="0"/>
              <a:t>Huff S.P., B.H. West, and J.F. Thomas. 2013. </a:t>
            </a:r>
            <a:r>
              <a:rPr lang="en-US" sz="1100" dirty="0">
                <a:hlinkClick r:id="rId6"/>
              </a:rPr>
              <a:t>Effects of Air Conditioner Use on Real-World Fuel Economy.</a:t>
            </a:r>
            <a:r>
              <a:rPr lang="en-US" sz="1100" dirty="0"/>
              <a:t> SAE paper 2013-01-0551 (</a:t>
            </a:r>
            <a:r>
              <a:rPr lang="en-US" sz="1100" dirty="0" err="1"/>
              <a:t>doi</a:t>
            </a:r>
            <a:r>
              <a:rPr lang="en-US" sz="1100" dirty="0"/>
              <a:t>: 10.4271/2013-01-0551). SAE 2013 World Congress, Detroit, Michigan, April 2013.</a:t>
            </a:r>
          </a:p>
          <a:p>
            <a:pPr>
              <a:spcBef>
                <a:spcPts val="600"/>
              </a:spcBef>
            </a:pPr>
            <a:r>
              <a:rPr lang="en-US" sz="1100" dirty="0"/>
              <a:t>Lohse-Busch, H., M. </a:t>
            </a:r>
            <a:r>
              <a:rPr lang="en-US" sz="1100" dirty="0" err="1"/>
              <a:t>Duoba</a:t>
            </a:r>
            <a:r>
              <a:rPr lang="en-US" sz="1100" dirty="0"/>
              <a:t>, E. Rask, K. </a:t>
            </a:r>
            <a:r>
              <a:rPr lang="en-US" sz="1100" dirty="0" err="1"/>
              <a:t>Stutenberg</a:t>
            </a:r>
            <a:r>
              <a:rPr lang="en-US" sz="1100" dirty="0"/>
              <a:t>, V. Gowri, L. Slezak, and D. Anderson. 2013. </a:t>
            </a:r>
            <a:r>
              <a:rPr lang="en-US" sz="1100" dirty="0">
                <a:hlinkClick r:id="rId5"/>
              </a:rPr>
              <a:t>Ambient Temperature (20°F, 72°F and 95°F) Impact on Fuel and Energy Consumption for Several Conventional Vehicles, Hybrid and Plug-In Hybrid Electric Vehicles and Battery Electric Vehicle.</a:t>
            </a:r>
            <a:r>
              <a:rPr lang="en-US" sz="1100" dirty="0"/>
              <a:t> SAE Technical Paper 2013-01-1462 (doi:10.4271/2013-01-1462).</a:t>
            </a:r>
          </a:p>
          <a:p>
            <a:pPr>
              <a:spcBef>
                <a:spcPts val="600"/>
              </a:spcBef>
            </a:pPr>
            <a:r>
              <a:rPr lang="en-US" sz="1100" dirty="0"/>
              <a:t>Thomas, J.F., S.P. Huff, and B.H. West. 2014. </a:t>
            </a:r>
            <a:r>
              <a:rPr lang="en-US" sz="1100" dirty="0">
                <a:hlinkClick r:id="rId7"/>
              </a:rPr>
              <a:t>Fuel Economy and Emissions Effects of Low Tire Pressure, Open Windows, Roof Top and Hitch-Mounted Cargo, and Trailer.</a:t>
            </a:r>
            <a:r>
              <a:rPr lang="en-US" sz="1100" dirty="0"/>
              <a:t> SAE Int. J. </a:t>
            </a:r>
            <a:r>
              <a:rPr lang="en-US" sz="1100" dirty="0" err="1"/>
              <a:t>Passeng</a:t>
            </a:r>
            <a:r>
              <a:rPr lang="en-US" sz="1100" dirty="0"/>
              <a:t>. Cars - Mech. Syst. 7(2):2014 (doi:10.4271/2014-01-1614).</a:t>
            </a:r>
          </a:p>
          <a:p>
            <a:pPr>
              <a:spcBef>
                <a:spcPts val="600"/>
              </a:spcBef>
            </a:pPr>
            <a:r>
              <a:rPr lang="en-US" sz="1100" dirty="0"/>
              <a:t>Furse, D., S. Park, L. Foster, and S. Kim. 2014. </a:t>
            </a:r>
            <a:r>
              <a:rPr lang="en-US" sz="1100" dirty="0">
                <a:hlinkClick r:id="rId8"/>
              </a:rPr>
              <a:t>Real World Customer Usage of the Hyundai Genesis Climate Control System in the USA.</a:t>
            </a:r>
            <a:r>
              <a:rPr lang="en-US" sz="1100" dirty="0"/>
              <a:t> SAE Technical Paper 2014-01-0685 (doi:10.4271/2014-01-0685).</a:t>
            </a:r>
          </a:p>
          <a:p>
            <a:endParaRPr lang="en-US" sz="1100" dirty="0"/>
          </a:p>
        </p:txBody>
      </p:sp>
      <p:sp>
        <p:nvSpPr>
          <p:cNvPr id="4" name="Footer Placeholder 3">
            <a:extLst>
              <a:ext uri="{FF2B5EF4-FFF2-40B4-BE49-F238E27FC236}">
                <a16:creationId xmlns:a16="http://schemas.microsoft.com/office/drawing/2014/main" id="{A264654D-9D71-31AC-E46E-EC6FC784DC32}"/>
              </a:ext>
            </a:extLst>
          </p:cNvPr>
          <p:cNvSpPr>
            <a:spLocks noGrp="1"/>
          </p:cNvSpPr>
          <p:nvPr>
            <p:ph type="ftr" sz="quarter" idx="3"/>
          </p:nvPr>
        </p:nvSpPr>
        <p:spPr/>
        <p:txBody>
          <a:bodyPr/>
          <a:lstStyle/>
          <a:p>
            <a:r>
              <a:rPr lang="en-US"/>
              <a:t>Clean Cities and Communities</a:t>
            </a:r>
            <a:endParaRPr lang="en-US" dirty="0"/>
          </a:p>
        </p:txBody>
      </p:sp>
      <p:sp>
        <p:nvSpPr>
          <p:cNvPr id="5" name="Slide Number Placeholder 4">
            <a:extLst>
              <a:ext uri="{FF2B5EF4-FFF2-40B4-BE49-F238E27FC236}">
                <a16:creationId xmlns:a16="http://schemas.microsoft.com/office/drawing/2014/main" id="{7CC5086A-4065-1576-55E3-177CC277DF82}"/>
              </a:ext>
            </a:extLst>
          </p:cNvPr>
          <p:cNvSpPr>
            <a:spLocks noGrp="1"/>
          </p:cNvSpPr>
          <p:nvPr>
            <p:ph type="sldNum" sz="quarter" idx="4"/>
          </p:nvPr>
        </p:nvSpPr>
        <p:spPr/>
        <p:txBody>
          <a:bodyPr/>
          <a:lstStyle/>
          <a:p>
            <a:fld id="{2D6788DA-6548-4EA8-8400-CD3CA88023E3}" type="slidenum">
              <a:rPr lang="en-US" smtClean="0"/>
              <a:pPr/>
              <a:t>34</a:t>
            </a:fld>
            <a:endParaRPr lang="en-US" dirty="0"/>
          </a:p>
        </p:txBody>
      </p:sp>
    </p:spTree>
    <p:extLst>
      <p:ext uri="{BB962C8B-B14F-4D97-AF65-F5344CB8AC3E}">
        <p14:creationId xmlns:p14="http://schemas.microsoft.com/office/powerpoint/2010/main" val="28772958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2E93B-DBCA-284E-D934-DB7020364AA9}"/>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860BC762-B0AB-9FC0-27A9-A972FD678CA5}"/>
              </a:ext>
            </a:extLst>
          </p:cNvPr>
          <p:cNvSpPr>
            <a:spLocks noGrp="1"/>
          </p:cNvSpPr>
          <p:nvPr>
            <p:ph type="body" sz="quarter" idx="11"/>
          </p:nvPr>
        </p:nvSpPr>
        <p:spPr/>
        <p:txBody>
          <a:bodyPr/>
          <a:lstStyle/>
          <a:p>
            <a:r>
              <a:rPr lang="en-US" dirty="0"/>
              <a:t>cleancities.energy.gov</a:t>
            </a:r>
          </a:p>
        </p:txBody>
      </p:sp>
      <p:pic>
        <p:nvPicPr>
          <p:cNvPr id="6" name="Picture Placeholder 5" descr="EV charging">
            <a:extLst>
              <a:ext uri="{FF2B5EF4-FFF2-40B4-BE49-F238E27FC236}">
                <a16:creationId xmlns:a16="http://schemas.microsoft.com/office/drawing/2014/main" id="{8B0D0AF4-7D9D-C1F4-5478-968AB87985FF}"/>
              </a:ext>
            </a:extLst>
          </p:cNvPr>
          <p:cNvPicPr>
            <a:picLocks noGrp="1" noChangeAspect="1"/>
          </p:cNvPicPr>
          <p:nvPr>
            <p:ph type="pic" sz="quarter" idx="12"/>
          </p:nvPr>
        </p:nvPicPr>
        <p:blipFill rotWithShape="1">
          <a:blip r:embed="rId2" cstate="print">
            <a:extLst>
              <a:ext uri="{28A0092B-C50C-407E-A947-70E740481C1C}">
                <a14:useLocalDpi xmlns:a14="http://schemas.microsoft.com/office/drawing/2010/main"/>
              </a:ext>
            </a:extLst>
          </a:blip>
          <a:srcRect/>
          <a:stretch/>
        </p:blipFill>
        <p:spPr>
          <a:xfrm>
            <a:off x="4265080" y="-34599"/>
            <a:ext cx="4878920" cy="5178099"/>
          </a:xfrm>
        </p:spPr>
      </p:pic>
    </p:spTree>
    <p:extLst>
      <p:ext uri="{BB962C8B-B14F-4D97-AF65-F5344CB8AC3E}">
        <p14:creationId xmlns:p14="http://schemas.microsoft.com/office/powerpoint/2010/main" val="2638631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F0600-8C99-F0DB-FDCD-A6E5880D6A6C}"/>
              </a:ext>
            </a:extLst>
          </p:cNvPr>
          <p:cNvSpPr>
            <a:spLocks noGrp="1"/>
          </p:cNvSpPr>
          <p:nvPr>
            <p:ph type="title"/>
          </p:nvPr>
        </p:nvSpPr>
        <p:spPr/>
        <p:txBody>
          <a:bodyPr/>
          <a:lstStyle/>
          <a:p>
            <a:r>
              <a:rPr lang="en-US" dirty="0"/>
              <a:t>Driving More Efficiently</a:t>
            </a:r>
          </a:p>
        </p:txBody>
      </p:sp>
      <p:sp>
        <p:nvSpPr>
          <p:cNvPr id="3" name="Footer Placeholder 2">
            <a:extLst>
              <a:ext uri="{FF2B5EF4-FFF2-40B4-BE49-F238E27FC236}">
                <a16:creationId xmlns:a16="http://schemas.microsoft.com/office/drawing/2014/main" id="{6AD3C869-64EB-5FB3-1925-02E63188E4AC}"/>
              </a:ext>
            </a:extLst>
          </p:cNvPr>
          <p:cNvSpPr>
            <a:spLocks noGrp="1"/>
          </p:cNvSpPr>
          <p:nvPr>
            <p:ph type="ftr" sz="quarter" idx="3"/>
          </p:nvPr>
        </p:nvSpPr>
        <p:spPr/>
        <p:txBody>
          <a:bodyPr/>
          <a:lstStyle/>
          <a:p>
            <a:r>
              <a:rPr lang="en-US"/>
              <a:t>Clean Cities and Communities</a:t>
            </a:r>
            <a:endParaRPr lang="en-US" dirty="0"/>
          </a:p>
        </p:txBody>
      </p:sp>
      <p:sp>
        <p:nvSpPr>
          <p:cNvPr id="6" name="Slide Number Placeholder 5">
            <a:extLst>
              <a:ext uri="{FF2B5EF4-FFF2-40B4-BE49-F238E27FC236}">
                <a16:creationId xmlns:a16="http://schemas.microsoft.com/office/drawing/2014/main" id="{EAB852D0-5938-C4A5-2D10-3326389A0D92}"/>
              </a:ext>
            </a:extLst>
          </p:cNvPr>
          <p:cNvSpPr>
            <a:spLocks noGrp="1"/>
          </p:cNvSpPr>
          <p:nvPr>
            <p:ph type="sldNum" sz="quarter" idx="4"/>
          </p:nvPr>
        </p:nvSpPr>
        <p:spPr/>
        <p:txBody>
          <a:bodyPr/>
          <a:lstStyle/>
          <a:p>
            <a:fld id="{2D6788DA-6548-4EA8-8400-CD3CA88023E3}" type="slidenum">
              <a:rPr lang="en-US" smtClean="0"/>
              <a:pPr/>
              <a:t>4</a:t>
            </a:fld>
            <a:endParaRPr lang="en-US" dirty="0"/>
          </a:p>
        </p:txBody>
      </p:sp>
    </p:spTree>
    <p:extLst>
      <p:ext uri="{BB962C8B-B14F-4D97-AF65-F5344CB8AC3E}">
        <p14:creationId xmlns:p14="http://schemas.microsoft.com/office/powerpoint/2010/main" val="2526931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Placeholder 30" descr="Cars on highway on sunny day">
            <a:extLst>
              <a:ext uri="{FF2B5EF4-FFF2-40B4-BE49-F238E27FC236}">
                <a16:creationId xmlns:a16="http://schemas.microsoft.com/office/drawing/2014/main" id="{4E870AD8-D9DE-2774-D295-2A608C3A7CAF}"/>
              </a:ext>
            </a:extLst>
          </p:cNvPr>
          <p:cNvPicPr>
            <a:picLocks noGrp="1" noChangeAspect="1"/>
          </p:cNvPicPr>
          <p:nvPr>
            <p:ph type="pic" sz="quarter" idx="14"/>
          </p:nvPr>
        </p:nvPicPr>
        <p:blipFill rotWithShape="1">
          <a:blip r:embed="rId2" cstate="print">
            <a:extLst>
              <a:ext uri="{28A0092B-C50C-407E-A947-70E740481C1C}">
                <a14:useLocalDpi xmlns:a14="http://schemas.microsoft.com/office/drawing/2010/main"/>
              </a:ext>
            </a:extLst>
          </a:blip>
          <a:srcRect r="-43734"/>
          <a:stretch/>
        </p:blipFill>
        <p:spPr>
          <a:xfrm>
            <a:off x="0" y="0"/>
            <a:ext cx="9161547" cy="5143500"/>
          </a:xfrm>
        </p:spPr>
      </p:pic>
      <p:sp>
        <p:nvSpPr>
          <p:cNvPr id="27" name="Title 26">
            <a:extLst>
              <a:ext uri="{FF2B5EF4-FFF2-40B4-BE49-F238E27FC236}">
                <a16:creationId xmlns:a16="http://schemas.microsoft.com/office/drawing/2014/main" id="{AC4DF841-C179-C6AE-0DE0-2078744F4141}"/>
              </a:ext>
            </a:extLst>
          </p:cNvPr>
          <p:cNvSpPr>
            <a:spLocks noGrp="1"/>
          </p:cNvSpPr>
          <p:nvPr>
            <p:ph type="title"/>
          </p:nvPr>
        </p:nvSpPr>
        <p:spPr/>
        <p:txBody>
          <a:bodyPr/>
          <a:lstStyle/>
          <a:p>
            <a:r>
              <a:rPr lang="en-US" dirty="0"/>
              <a:t>Drive Sensibly</a:t>
            </a:r>
          </a:p>
        </p:txBody>
      </p:sp>
      <p:sp>
        <p:nvSpPr>
          <p:cNvPr id="28" name="Text Placeholder 27">
            <a:extLst>
              <a:ext uri="{FF2B5EF4-FFF2-40B4-BE49-F238E27FC236}">
                <a16:creationId xmlns:a16="http://schemas.microsoft.com/office/drawing/2014/main" id="{BC572E25-03E8-3A80-873D-690A0AFD7C42}"/>
              </a:ext>
            </a:extLst>
          </p:cNvPr>
          <p:cNvSpPr>
            <a:spLocks noGrp="1"/>
          </p:cNvSpPr>
          <p:nvPr>
            <p:ph type="body" sz="quarter" idx="13"/>
          </p:nvPr>
        </p:nvSpPr>
        <p:spPr>
          <a:xfrm>
            <a:off x="5210535" y="1756203"/>
            <a:ext cx="3226658" cy="1549705"/>
          </a:xfrm>
        </p:spPr>
        <p:txBody>
          <a:bodyPr/>
          <a:lstStyle/>
          <a:p>
            <a:r>
              <a:rPr lang="en-US" dirty="0"/>
              <a:t>Aggressive driving (speeding, rapid acceleration and braking) wastes gas. </a:t>
            </a:r>
          </a:p>
          <a:p>
            <a:r>
              <a:rPr lang="en-US" dirty="0"/>
              <a:t>It can lower your gas mileage by roughly 15% to 30% at highway speeds and 10% to 40% in stop-and-go traffic.</a:t>
            </a:r>
          </a:p>
          <a:p>
            <a:pPr marL="171450" indent="-171450">
              <a:buFont typeface="Arial" panose="020B0604020202020204" pitchFamily="34" charset="0"/>
              <a:buChar char="•"/>
            </a:pPr>
            <a:r>
              <a:rPr lang="en-US" dirty="0"/>
              <a:t>Anticipate traffic situations to avoid unnecessary acceleration. </a:t>
            </a:r>
          </a:p>
          <a:p>
            <a:pPr marL="171450" indent="-171450">
              <a:buFont typeface="Arial" panose="020B0604020202020204" pitchFamily="34" charset="0"/>
              <a:buChar char="•"/>
            </a:pPr>
            <a:r>
              <a:rPr lang="en-US" dirty="0"/>
              <a:t>Accelerate smoothly at a moderate rate.</a:t>
            </a:r>
          </a:p>
        </p:txBody>
      </p:sp>
      <p:sp>
        <p:nvSpPr>
          <p:cNvPr id="22" name="Footer Placeholder 21">
            <a:extLst>
              <a:ext uri="{FF2B5EF4-FFF2-40B4-BE49-F238E27FC236}">
                <a16:creationId xmlns:a16="http://schemas.microsoft.com/office/drawing/2014/main" id="{3D92592F-A116-825D-0206-F010BE5AE6A2}"/>
              </a:ext>
            </a:extLst>
          </p:cNvPr>
          <p:cNvSpPr>
            <a:spLocks noGrp="1"/>
          </p:cNvSpPr>
          <p:nvPr>
            <p:ph type="ftr" sz="quarter" idx="3"/>
          </p:nvPr>
        </p:nvSpPr>
        <p:spPr/>
        <p:txBody>
          <a:bodyPr/>
          <a:lstStyle/>
          <a:p>
            <a:r>
              <a:rPr lang="en-US"/>
              <a:t>Clean Cities and Communities</a:t>
            </a:r>
            <a:endParaRPr lang="en-US" dirty="0"/>
          </a:p>
        </p:txBody>
      </p:sp>
      <p:sp>
        <p:nvSpPr>
          <p:cNvPr id="23" name="Slide Number Placeholder 22">
            <a:extLst>
              <a:ext uri="{FF2B5EF4-FFF2-40B4-BE49-F238E27FC236}">
                <a16:creationId xmlns:a16="http://schemas.microsoft.com/office/drawing/2014/main" id="{E53E8072-7946-308F-D135-328AFEE873D5}"/>
              </a:ext>
            </a:extLst>
          </p:cNvPr>
          <p:cNvSpPr>
            <a:spLocks noGrp="1"/>
          </p:cNvSpPr>
          <p:nvPr>
            <p:ph type="sldNum" sz="quarter" idx="4"/>
          </p:nvPr>
        </p:nvSpPr>
        <p:spPr/>
        <p:txBody>
          <a:bodyPr/>
          <a:lstStyle/>
          <a:p>
            <a:fld id="{2D6788DA-6548-4EA8-8400-CD3CA88023E3}" type="slidenum">
              <a:rPr lang="en-US" smtClean="0"/>
              <a:pPr/>
              <a:t>5</a:t>
            </a:fld>
            <a:endParaRPr lang="en-US" dirty="0"/>
          </a:p>
        </p:txBody>
      </p:sp>
      <p:sp>
        <p:nvSpPr>
          <p:cNvPr id="9" name="Freeform 8">
            <a:extLst>
              <a:ext uri="{FF2B5EF4-FFF2-40B4-BE49-F238E27FC236}">
                <a16:creationId xmlns:a16="http://schemas.microsoft.com/office/drawing/2014/main" id="{9700B5E5-F6BC-F327-DE1D-95B0A9644463}"/>
              </a:ext>
              <a:ext uri="{C183D7F6-B498-43B3-948B-1728B52AA6E4}">
                <adec:decorative xmlns:adec="http://schemas.microsoft.com/office/drawing/2017/decorative" val="1"/>
              </a:ext>
            </a:extLst>
          </p:cNvPr>
          <p:cNvSpPr/>
          <p:nvPr/>
        </p:nvSpPr>
        <p:spPr>
          <a:xfrm>
            <a:off x="4428532" y="3694671"/>
            <a:ext cx="4730297" cy="776004"/>
          </a:xfrm>
          <a:custGeom>
            <a:avLst/>
            <a:gdLst>
              <a:gd name="connsiteX0" fmla="*/ 388002 w 4730297"/>
              <a:gd name="connsiteY0" fmla="*/ 0 h 776004"/>
              <a:gd name="connsiteX1" fmla="*/ 4730297 w 4730297"/>
              <a:gd name="connsiteY1" fmla="*/ 0 h 776004"/>
              <a:gd name="connsiteX2" fmla="*/ 4730297 w 4730297"/>
              <a:gd name="connsiteY2" fmla="*/ 776004 h 776004"/>
              <a:gd name="connsiteX3" fmla="*/ 388002 w 4730297"/>
              <a:gd name="connsiteY3" fmla="*/ 776004 h 776004"/>
              <a:gd name="connsiteX4" fmla="*/ 0 w 4730297"/>
              <a:gd name="connsiteY4" fmla="*/ 388002 h 776004"/>
              <a:gd name="connsiteX5" fmla="*/ 388002 w 4730297"/>
              <a:gd name="connsiteY5" fmla="*/ 0 h 77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0297" h="776004">
                <a:moveTo>
                  <a:pt x="388002" y="0"/>
                </a:moveTo>
                <a:lnTo>
                  <a:pt x="4730297" y="0"/>
                </a:lnTo>
                <a:lnTo>
                  <a:pt x="4730297" y="776004"/>
                </a:lnTo>
                <a:lnTo>
                  <a:pt x="388002" y="776004"/>
                </a:lnTo>
                <a:cubicBezTo>
                  <a:pt x="173714" y="776004"/>
                  <a:pt x="0" y="602290"/>
                  <a:pt x="0" y="388002"/>
                </a:cubicBezTo>
                <a:cubicBezTo>
                  <a:pt x="0" y="173714"/>
                  <a:pt x="173714" y="0"/>
                  <a:pt x="388002" y="0"/>
                </a:cubicBezTo>
                <a:close/>
              </a:path>
            </a:pathLst>
          </a:cu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ext Placeholder 8">
            <a:extLst>
              <a:ext uri="{FF2B5EF4-FFF2-40B4-BE49-F238E27FC236}">
                <a16:creationId xmlns:a16="http://schemas.microsoft.com/office/drawing/2014/main" id="{19D0CF98-1547-5BA8-E8D4-42ECCA5AE3ED}"/>
              </a:ext>
            </a:extLst>
          </p:cNvPr>
          <p:cNvSpPr txBox="1">
            <a:spLocks/>
          </p:cNvSpPr>
          <p:nvPr/>
        </p:nvSpPr>
        <p:spPr>
          <a:xfrm>
            <a:off x="5252926" y="3870892"/>
            <a:ext cx="3226658" cy="423562"/>
          </a:xfrm>
          <a:prstGeom prst="rect">
            <a:avLst/>
          </a:prstGeom>
        </p:spPr>
        <p:txBody>
          <a:bodyPr lIns="0" tIns="0" rIns="0" bIns="0">
            <a:noAutofit/>
          </a:bodyPr>
          <a:lstStyle>
            <a:lvl1pPr marL="0" indent="0" algn="l" defTabSz="685800" rtl="0" eaLnBrk="1" latinLnBrk="0" hangingPunct="1">
              <a:lnSpc>
                <a:spcPct val="100000"/>
              </a:lnSpc>
              <a:spcBef>
                <a:spcPts val="75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Fuel economy benefit:	10%–40%</a:t>
            </a:r>
          </a:p>
          <a:p>
            <a:r>
              <a:rPr lang="en-US" dirty="0"/>
              <a:t>Equivalent gasoline savings:	$0.36–$1.46/gal*</a:t>
            </a:r>
          </a:p>
        </p:txBody>
      </p:sp>
      <p:pic>
        <p:nvPicPr>
          <p:cNvPr id="2" name="Picture Placeholder 55">
            <a:extLst>
              <a:ext uri="{FF2B5EF4-FFF2-40B4-BE49-F238E27FC236}">
                <a16:creationId xmlns:a16="http://schemas.microsoft.com/office/drawing/2014/main" id="{8331DB80-0E8F-0D9B-F369-77D31945B99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580773" y="3804460"/>
            <a:ext cx="556426" cy="556426"/>
          </a:xfrm>
          <a:prstGeom prst="rect">
            <a:avLst/>
          </a:prstGeom>
        </p:spPr>
      </p:pic>
      <p:sp>
        <p:nvSpPr>
          <p:cNvPr id="3" name="TextBox 2">
            <a:extLst>
              <a:ext uri="{FF2B5EF4-FFF2-40B4-BE49-F238E27FC236}">
                <a16:creationId xmlns:a16="http://schemas.microsoft.com/office/drawing/2014/main" id="{639FEFD4-22E8-4563-A3BD-5CF0402D221E}"/>
              </a:ext>
            </a:extLst>
          </p:cNvPr>
          <p:cNvSpPr txBox="1"/>
          <p:nvPr/>
        </p:nvSpPr>
        <p:spPr>
          <a:xfrm>
            <a:off x="5831745" y="4904581"/>
            <a:ext cx="3262394" cy="200055"/>
          </a:xfrm>
          <a:prstGeom prst="rect">
            <a:avLst/>
          </a:prstGeom>
          <a:noFill/>
        </p:spPr>
        <p:txBody>
          <a:bodyPr wrap="square" rtlCol="0">
            <a:spAutoFit/>
          </a:bodyPr>
          <a:lstStyle/>
          <a:p>
            <a:pPr algn="r"/>
            <a:r>
              <a:rPr lang="en-US" sz="700" b="0" i="0" dirty="0">
                <a:solidFill>
                  <a:schemeClr val="bg1"/>
                </a:solidFill>
                <a:effectLst/>
                <a:latin typeface="verdana" panose="020B0604030504040204" pitchFamily="34" charset="0"/>
              </a:rPr>
              <a:t>* Cost savings are based on an assumed fuel price of $3.65/gallon.</a:t>
            </a:r>
            <a:endParaRPr lang="en-US" sz="700" dirty="0">
              <a:solidFill>
                <a:schemeClr val="bg1"/>
              </a:solidFill>
            </a:endParaRPr>
          </a:p>
        </p:txBody>
      </p:sp>
    </p:spTree>
    <p:extLst>
      <p:ext uri="{BB962C8B-B14F-4D97-AF65-F5344CB8AC3E}">
        <p14:creationId xmlns:p14="http://schemas.microsoft.com/office/powerpoint/2010/main" val="3404561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Placeholder 27" descr="Car icon">
            <a:extLst>
              <a:ext uri="{FF2B5EF4-FFF2-40B4-BE49-F238E27FC236}">
                <a16:creationId xmlns:a16="http://schemas.microsoft.com/office/drawing/2014/main" id="{7514B42B-F945-D5D2-3FFD-70767FAED162}"/>
              </a:ext>
            </a:extLst>
          </p:cNvPr>
          <p:cNvPicPr>
            <a:picLocks noGrp="1" noChangeAspect="1"/>
          </p:cNvPicPr>
          <p:nvPr>
            <p:ph type="pic" sz="quarter" idx="30"/>
          </p:nvPr>
        </p:nvPicPr>
        <p:blipFill>
          <a:blip r:embed="rId2" cstate="hqprint">
            <a:extLst>
              <a:ext uri="{28A0092B-C50C-407E-A947-70E740481C1C}">
                <a14:useLocalDpi xmlns:a14="http://schemas.microsoft.com/office/drawing/2010/main"/>
              </a:ext>
            </a:extLst>
          </a:blip>
          <a:srcRect/>
          <a:stretch/>
        </p:blipFill>
        <p:spPr/>
      </p:pic>
      <p:sp>
        <p:nvSpPr>
          <p:cNvPr id="29" name="Title 28">
            <a:extLst>
              <a:ext uri="{FF2B5EF4-FFF2-40B4-BE49-F238E27FC236}">
                <a16:creationId xmlns:a16="http://schemas.microsoft.com/office/drawing/2014/main" id="{A4A591AA-6831-119E-F3C5-A2473875C806}"/>
              </a:ext>
            </a:extLst>
          </p:cNvPr>
          <p:cNvSpPr>
            <a:spLocks noGrp="1"/>
          </p:cNvSpPr>
          <p:nvPr>
            <p:ph type="title"/>
          </p:nvPr>
        </p:nvSpPr>
        <p:spPr/>
        <p:txBody>
          <a:bodyPr/>
          <a:lstStyle/>
          <a:p>
            <a:r>
              <a:rPr lang="en-US" dirty="0"/>
              <a:t>Observe the Speed Limit</a:t>
            </a:r>
          </a:p>
        </p:txBody>
      </p:sp>
      <p:sp>
        <p:nvSpPr>
          <p:cNvPr id="30" name="Text Placeholder 29">
            <a:extLst>
              <a:ext uri="{FF2B5EF4-FFF2-40B4-BE49-F238E27FC236}">
                <a16:creationId xmlns:a16="http://schemas.microsoft.com/office/drawing/2014/main" id="{7C349127-D1A0-C425-29D2-CFF7DCF3906A}"/>
              </a:ext>
            </a:extLst>
          </p:cNvPr>
          <p:cNvSpPr>
            <a:spLocks noGrp="1"/>
          </p:cNvSpPr>
          <p:nvPr>
            <p:ph type="body" sz="quarter" idx="13"/>
          </p:nvPr>
        </p:nvSpPr>
        <p:spPr/>
        <p:txBody>
          <a:bodyPr/>
          <a:lstStyle/>
          <a:p>
            <a:r>
              <a:rPr lang="en-US" dirty="0"/>
              <a:t>While each vehicle reaches its optimal fuel economy at a different speed (or range of speeds), gas mileage usually decreases rapidly at speeds above 50 mph.</a:t>
            </a:r>
          </a:p>
          <a:p>
            <a:r>
              <a:rPr lang="en-US" dirty="0"/>
              <a:t>Expect a 7% reduction for every 5 mph over 50 mph.</a:t>
            </a:r>
          </a:p>
          <a:p>
            <a:endParaRPr lang="en-US" dirty="0"/>
          </a:p>
        </p:txBody>
      </p:sp>
      <p:sp>
        <p:nvSpPr>
          <p:cNvPr id="23" name="Footer Placeholder 22">
            <a:extLst>
              <a:ext uri="{FF2B5EF4-FFF2-40B4-BE49-F238E27FC236}">
                <a16:creationId xmlns:a16="http://schemas.microsoft.com/office/drawing/2014/main" id="{3E543AE9-05DE-8B53-1C8A-16ACDA91DCD8}"/>
              </a:ext>
            </a:extLst>
          </p:cNvPr>
          <p:cNvSpPr>
            <a:spLocks noGrp="1"/>
          </p:cNvSpPr>
          <p:nvPr>
            <p:ph type="ftr" sz="quarter" idx="3"/>
          </p:nvPr>
        </p:nvSpPr>
        <p:spPr/>
        <p:txBody>
          <a:bodyPr/>
          <a:lstStyle/>
          <a:p>
            <a:r>
              <a:rPr lang="en-US"/>
              <a:t>Clean Cities and Communities</a:t>
            </a:r>
            <a:endParaRPr lang="en-US" dirty="0"/>
          </a:p>
        </p:txBody>
      </p:sp>
      <p:sp>
        <p:nvSpPr>
          <p:cNvPr id="24" name="Slide Number Placeholder 23">
            <a:extLst>
              <a:ext uri="{FF2B5EF4-FFF2-40B4-BE49-F238E27FC236}">
                <a16:creationId xmlns:a16="http://schemas.microsoft.com/office/drawing/2014/main" id="{AEBB620C-76B5-FD46-235D-9EEE6EA36D8F}"/>
              </a:ext>
            </a:extLst>
          </p:cNvPr>
          <p:cNvSpPr>
            <a:spLocks noGrp="1"/>
          </p:cNvSpPr>
          <p:nvPr>
            <p:ph type="sldNum" sz="quarter" idx="4"/>
          </p:nvPr>
        </p:nvSpPr>
        <p:spPr/>
        <p:txBody>
          <a:bodyPr/>
          <a:lstStyle/>
          <a:p>
            <a:fld id="{2D6788DA-6548-4EA8-8400-CD3CA88023E3}" type="slidenum">
              <a:rPr lang="en-US" smtClean="0"/>
              <a:pPr/>
              <a:t>6</a:t>
            </a:fld>
            <a:endParaRPr lang="en-US" dirty="0"/>
          </a:p>
        </p:txBody>
      </p:sp>
      <p:sp>
        <p:nvSpPr>
          <p:cNvPr id="31" name="Text Placeholder 30" descr="Graph showing fuel economy decreasing steadily from about 33 mpg at 50 mph to about 21 mpg at 80 mph">
            <a:extLst>
              <a:ext uri="{FF2B5EF4-FFF2-40B4-BE49-F238E27FC236}">
                <a16:creationId xmlns:a16="http://schemas.microsoft.com/office/drawing/2014/main" id="{C3E51EF8-B1E1-75AC-8E0B-6375792C7898}"/>
              </a:ext>
            </a:extLst>
          </p:cNvPr>
          <p:cNvSpPr>
            <a:spLocks noGrp="1"/>
          </p:cNvSpPr>
          <p:nvPr>
            <p:ph type="body" sz="quarter" idx="29"/>
          </p:nvPr>
        </p:nvSpPr>
        <p:spPr/>
        <p:txBody>
          <a:bodyPr/>
          <a:lstStyle/>
          <a:p>
            <a:r>
              <a:rPr lang="en-US" dirty="0"/>
              <a:t>Fuel economy benefit:	7%–14%</a:t>
            </a:r>
          </a:p>
          <a:p>
            <a:r>
              <a:rPr lang="en-US" dirty="0"/>
              <a:t>Equivalent gasoline savings:	$0.26–$0.51/gal*</a:t>
            </a:r>
          </a:p>
          <a:p>
            <a:endParaRPr lang="en-US" dirty="0"/>
          </a:p>
        </p:txBody>
      </p:sp>
      <p:pic>
        <p:nvPicPr>
          <p:cNvPr id="20" name="Picture Placeholder 55">
            <a:extLst>
              <a:ext uri="{FF2B5EF4-FFF2-40B4-BE49-F238E27FC236}">
                <a16:creationId xmlns:a16="http://schemas.microsoft.com/office/drawing/2014/main" id="{85843DEC-1554-6237-BEC7-9FCEB527D78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580773" y="3804460"/>
            <a:ext cx="556426" cy="556426"/>
          </a:xfrm>
          <a:prstGeom prst="rect">
            <a:avLst/>
          </a:prstGeom>
        </p:spPr>
      </p:pic>
      <p:pic>
        <p:nvPicPr>
          <p:cNvPr id="32" name="Content Placeholder 4" descr="Speed vs fuel economy graph showing fuel economy decline steadily from 32 mpg at 50 mph to 21 mpg at 80 mph.">
            <a:extLst>
              <a:ext uri="{FF2B5EF4-FFF2-40B4-BE49-F238E27FC236}">
                <a16:creationId xmlns:a16="http://schemas.microsoft.com/office/drawing/2014/main" id="{1BA43231-80D0-D3A2-296E-5520156F5233}"/>
              </a:ext>
            </a:extLst>
          </p:cNvPr>
          <p:cNvPicPr>
            <a:picLocks noChangeAspect="1"/>
          </p:cNvPicPr>
          <p:nvPr/>
        </p:nvPicPr>
        <p:blipFill>
          <a:blip r:embed="rId4"/>
          <a:stretch>
            <a:fillRect/>
          </a:stretch>
        </p:blipFill>
        <p:spPr>
          <a:xfrm>
            <a:off x="240469" y="1087276"/>
            <a:ext cx="3933414" cy="2669610"/>
          </a:xfrm>
          <a:prstGeom prst="rect">
            <a:avLst/>
          </a:prstGeom>
        </p:spPr>
      </p:pic>
      <p:sp>
        <p:nvSpPr>
          <p:cNvPr id="2" name="TextBox 1">
            <a:extLst>
              <a:ext uri="{FF2B5EF4-FFF2-40B4-BE49-F238E27FC236}">
                <a16:creationId xmlns:a16="http://schemas.microsoft.com/office/drawing/2014/main" id="{D87EAB87-9F8E-9C9F-6E36-97EFE361B8BF}"/>
              </a:ext>
            </a:extLst>
          </p:cNvPr>
          <p:cNvSpPr txBox="1"/>
          <p:nvPr/>
        </p:nvSpPr>
        <p:spPr>
          <a:xfrm>
            <a:off x="5867481" y="4904581"/>
            <a:ext cx="3226658" cy="200055"/>
          </a:xfrm>
          <a:prstGeom prst="rect">
            <a:avLst/>
          </a:prstGeom>
          <a:noFill/>
        </p:spPr>
        <p:txBody>
          <a:bodyPr wrap="square" rtlCol="0">
            <a:spAutoFit/>
          </a:bodyPr>
          <a:lstStyle/>
          <a:p>
            <a:pPr algn="r"/>
            <a:r>
              <a:rPr lang="en-US" sz="700" b="0" i="0" dirty="0">
                <a:solidFill>
                  <a:schemeClr val="bg1"/>
                </a:solidFill>
                <a:effectLst/>
                <a:latin typeface="verdana" panose="020B0604030504040204" pitchFamily="34" charset="0"/>
              </a:rPr>
              <a:t>* Cost savings are based on an assumed fuel price of $3.65/gallon.</a:t>
            </a:r>
            <a:endParaRPr lang="en-US" sz="700" dirty="0">
              <a:solidFill>
                <a:schemeClr val="bg1"/>
              </a:solidFill>
            </a:endParaRPr>
          </a:p>
        </p:txBody>
      </p:sp>
    </p:spTree>
    <p:extLst>
      <p:ext uri="{BB962C8B-B14F-4D97-AF65-F5344CB8AC3E}">
        <p14:creationId xmlns:p14="http://schemas.microsoft.com/office/powerpoint/2010/main" val="2111939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Placeholder 30" descr="Man putting items in cargo box">
            <a:extLst>
              <a:ext uri="{FF2B5EF4-FFF2-40B4-BE49-F238E27FC236}">
                <a16:creationId xmlns:a16="http://schemas.microsoft.com/office/drawing/2014/main" id="{4E870AD8-D9DE-2774-D295-2A608C3A7CAF}"/>
              </a:ext>
            </a:extLst>
          </p:cNvPr>
          <p:cNvPicPr>
            <a:picLocks noGrp="1" noChangeAspect="1"/>
          </p:cNvPicPr>
          <p:nvPr>
            <p:ph type="pic" sz="quarter" idx="14"/>
          </p:nvPr>
        </p:nvPicPr>
        <p:blipFill rotWithShape="1">
          <a:blip r:embed="rId2" cstate="print">
            <a:extLst>
              <a:ext uri="{28A0092B-C50C-407E-A947-70E740481C1C}">
                <a14:useLocalDpi xmlns:a14="http://schemas.microsoft.com/office/drawing/2010/main"/>
              </a:ext>
            </a:extLst>
          </a:blip>
          <a:srcRect r="-46927"/>
          <a:stretch/>
        </p:blipFill>
        <p:spPr>
          <a:xfrm>
            <a:off x="0" y="0"/>
            <a:ext cx="9161547" cy="5143500"/>
          </a:xfrm>
        </p:spPr>
      </p:pic>
      <p:sp>
        <p:nvSpPr>
          <p:cNvPr id="27" name="Title 26">
            <a:extLst>
              <a:ext uri="{FF2B5EF4-FFF2-40B4-BE49-F238E27FC236}">
                <a16:creationId xmlns:a16="http://schemas.microsoft.com/office/drawing/2014/main" id="{AC4DF841-C179-C6AE-0DE0-2078744F4141}"/>
              </a:ext>
            </a:extLst>
          </p:cNvPr>
          <p:cNvSpPr>
            <a:spLocks noGrp="1"/>
          </p:cNvSpPr>
          <p:nvPr>
            <p:ph type="title"/>
          </p:nvPr>
        </p:nvSpPr>
        <p:spPr/>
        <p:txBody>
          <a:bodyPr/>
          <a:lstStyle/>
          <a:p>
            <a:r>
              <a:rPr lang="en-US" dirty="0"/>
              <a:t>Avoid Hauling Cargo on Your Roof</a:t>
            </a:r>
          </a:p>
        </p:txBody>
      </p:sp>
      <p:sp>
        <p:nvSpPr>
          <p:cNvPr id="28" name="Text Placeholder 27">
            <a:extLst>
              <a:ext uri="{FF2B5EF4-FFF2-40B4-BE49-F238E27FC236}">
                <a16:creationId xmlns:a16="http://schemas.microsoft.com/office/drawing/2014/main" id="{BC572E25-03E8-3A80-873D-690A0AFD7C42}"/>
              </a:ext>
            </a:extLst>
          </p:cNvPr>
          <p:cNvSpPr>
            <a:spLocks noGrp="1"/>
          </p:cNvSpPr>
          <p:nvPr>
            <p:ph type="body" sz="quarter" idx="13"/>
          </p:nvPr>
        </p:nvSpPr>
        <p:spPr>
          <a:xfrm>
            <a:off x="5210535" y="1756203"/>
            <a:ext cx="3226658" cy="1549705"/>
          </a:xfrm>
        </p:spPr>
        <p:txBody>
          <a:bodyPr/>
          <a:lstStyle/>
          <a:p>
            <a:r>
              <a:rPr lang="en-US" dirty="0"/>
              <a:t>A large, blunt roof-top cargo box can reduce fuel economy by around 2% to 8% in city driving, 6% to 17% on the highway, and 10% to 25% at Interstate speeds.</a:t>
            </a:r>
          </a:p>
          <a:p>
            <a:r>
              <a:rPr lang="en-US" dirty="0"/>
              <a:t>Rear-mount cargo boxes or trays reduce fuel economy by much less—only 1% or 2% in city driving and 1% to 5% on the highway.</a:t>
            </a:r>
          </a:p>
          <a:p>
            <a:r>
              <a:rPr lang="en-US" dirty="0"/>
              <a:t>If you need to use an external cargo container, removing it when it's not in use will save fuel and money.</a:t>
            </a:r>
          </a:p>
        </p:txBody>
      </p:sp>
      <p:sp>
        <p:nvSpPr>
          <p:cNvPr id="22" name="Footer Placeholder 21">
            <a:extLst>
              <a:ext uri="{FF2B5EF4-FFF2-40B4-BE49-F238E27FC236}">
                <a16:creationId xmlns:a16="http://schemas.microsoft.com/office/drawing/2014/main" id="{3D92592F-A116-825D-0206-F010BE5AE6A2}"/>
              </a:ext>
            </a:extLst>
          </p:cNvPr>
          <p:cNvSpPr>
            <a:spLocks noGrp="1"/>
          </p:cNvSpPr>
          <p:nvPr>
            <p:ph type="ftr" sz="quarter" idx="3"/>
          </p:nvPr>
        </p:nvSpPr>
        <p:spPr/>
        <p:txBody>
          <a:bodyPr/>
          <a:lstStyle/>
          <a:p>
            <a:r>
              <a:rPr lang="en-US"/>
              <a:t>Clean Cities and Communities</a:t>
            </a:r>
            <a:endParaRPr lang="en-US" dirty="0"/>
          </a:p>
        </p:txBody>
      </p:sp>
      <p:sp>
        <p:nvSpPr>
          <p:cNvPr id="23" name="Slide Number Placeholder 22">
            <a:extLst>
              <a:ext uri="{FF2B5EF4-FFF2-40B4-BE49-F238E27FC236}">
                <a16:creationId xmlns:a16="http://schemas.microsoft.com/office/drawing/2014/main" id="{E53E8072-7946-308F-D135-328AFEE873D5}"/>
              </a:ext>
            </a:extLst>
          </p:cNvPr>
          <p:cNvSpPr>
            <a:spLocks noGrp="1"/>
          </p:cNvSpPr>
          <p:nvPr>
            <p:ph type="sldNum" sz="quarter" idx="4"/>
          </p:nvPr>
        </p:nvSpPr>
        <p:spPr/>
        <p:txBody>
          <a:bodyPr/>
          <a:lstStyle/>
          <a:p>
            <a:fld id="{2D6788DA-6548-4EA8-8400-CD3CA88023E3}" type="slidenum">
              <a:rPr lang="en-US" smtClean="0"/>
              <a:pPr/>
              <a:t>7</a:t>
            </a:fld>
            <a:endParaRPr lang="en-US" dirty="0"/>
          </a:p>
        </p:txBody>
      </p:sp>
      <p:sp>
        <p:nvSpPr>
          <p:cNvPr id="9" name="Freeform 8">
            <a:extLst>
              <a:ext uri="{FF2B5EF4-FFF2-40B4-BE49-F238E27FC236}">
                <a16:creationId xmlns:a16="http://schemas.microsoft.com/office/drawing/2014/main" id="{9700B5E5-F6BC-F327-DE1D-95B0A9644463}"/>
              </a:ext>
              <a:ext uri="{C183D7F6-B498-43B3-948B-1728B52AA6E4}">
                <adec:decorative xmlns:adec="http://schemas.microsoft.com/office/drawing/2017/decorative" val="1"/>
              </a:ext>
            </a:extLst>
          </p:cNvPr>
          <p:cNvSpPr/>
          <p:nvPr/>
        </p:nvSpPr>
        <p:spPr>
          <a:xfrm>
            <a:off x="4428532" y="3694671"/>
            <a:ext cx="4730297" cy="776004"/>
          </a:xfrm>
          <a:custGeom>
            <a:avLst/>
            <a:gdLst>
              <a:gd name="connsiteX0" fmla="*/ 388002 w 4730297"/>
              <a:gd name="connsiteY0" fmla="*/ 0 h 776004"/>
              <a:gd name="connsiteX1" fmla="*/ 4730297 w 4730297"/>
              <a:gd name="connsiteY1" fmla="*/ 0 h 776004"/>
              <a:gd name="connsiteX2" fmla="*/ 4730297 w 4730297"/>
              <a:gd name="connsiteY2" fmla="*/ 776004 h 776004"/>
              <a:gd name="connsiteX3" fmla="*/ 388002 w 4730297"/>
              <a:gd name="connsiteY3" fmla="*/ 776004 h 776004"/>
              <a:gd name="connsiteX4" fmla="*/ 0 w 4730297"/>
              <a:gd name="connsiteY4" fmla="*/ 388002 h 776004"/>
              <a:gd name="connsiteX5" fmla="*/ 388002 w 4730297"/>
              <a:gd name="connsiteY5" fmla="*/ 0 h 77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0297" h="776004">
                <a:moveTo>
                  <a:pt x="388002" y="0"/>
                </a:moveTo>
                <a:lnTo>
                  <a:pt x="4730297" y="0"/>
                </a:lnTo>
                <a:lnTo>
                  <a:pt x="4730297" y="776004"/>
                </a:lnTo>
                <a:lnTo>
                  <a:pt x="388002" y="776004"/>
                </a:lnTo>
                <a:cubicBezTo>
                  <a:pt x="173714" y="776004"/>
                  <a:pt x="0" y="602290"/>
                  <a:pt x="0" y="388002"/>
                </a:cubicBezTo>
                <a:cubicBezTo>
                  <a:pt x="0" y="173714"/>
                  <a:pt x="173714" y="0"/>
                  <a:pt x="388002" y="0"/>
                </a:cubicBezTo>
                <a:close/>
              </a:path>
            </a:pathLst>
          </a:cu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ext Placeholder 8">
            <a:extLst>
              <a:ext uri="{FF2B5EF4-FFF2-40B4-BE49-F238E27FC236}">
                <a16:creationId xmlns:a16="http://schemas.microsoft.com/office/drawing/2014/main" id="{19D0CF98-1547-5BA8-E8D4-42ECCA5AE3ED}"/>
              </a:ext>
            </a:extLst>
          </p:cNvPr>
          <p:cNvSpPr txBox="1">
            <a:spLocks/>
          </p:cNvSpPr>
          <p:nvPr/>
        </p:nvSpPr>
        <p:spPr>
          <a:xfrm>
            <a:off x="5252926" y="3870892"/>
            <a:ext cx="3226658" cy="423562"/>
          </a:xfrm>
          <a:prstGeom prst="rect">
            <a:avLst/>
          </a:prstGeom>
        </p:spPr>
        <p:txBody>
          <a:bodyPr lIns="0" tIns="0" rIns="0" bIns="0">
            <a:noAutofit/>
          </a:bodyPr>
          <a:lstStyle>
            <a:lvl1pPr marL="0" indent="0" algn="l" defTabSz="685800" rtl="0" eaLnBrk="1" latinLnBrk="0" hangingPunct="1">
              <a:lnSpc>
                <a:spcPct val="100000"/>
              </a:lnSpc>
              <a:spcBef>
                <a:spcPts val="75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Fuel economy benefit:	2%–17%</a:t>
            </a:r>
          </a:p>
          <a:p>
            <a:r>
              <a:rPr lang="en-US" dirty="0"/>
              <a:t>Equivalent gasoline savings:	$0.07–$0.62/gal*</a:t>
            </a:r>
          </a:p>
        </p:txBody>
      </p:sp>
      <p:pic>
        <p:nvPicPr>
          <p:cNvPr id="2" name="Picture Placeholder 55" descr="Car icon">
            <a:extLst>
              <a:ext uri="{FF2B5EF4-FFF2-40B4-BE49-F238E27FC236}">
                <a16:creationId xmlns:a16="http://schemas.microsoft.com/office/drawing/2014/main" id="{8331DB80-0E8F-0D9B-F369-77D31945B990}"/>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580773" y="3804460"/>
            <a:ext cx="556426" cy="556426"/>
          </a:xfrm>
          <a:prstGeom prst="rect">
            <a:avLst/>
          </a:prstGeom>
        </p:spPr>
      </p:pic>
      <p:sp>
        <p:nvSpPr>
          <p:cNvPr id="3" name="TextBox 2">
            <a:extLst>
              <a:ext uri="{FF2B5EF4-FFF2-40B4-BE49-F238E27FC236}">
                <a16:creationId xmlns:a16="http://schemas.microsoft.com/office/drawing/2014/main" id="{B843AA35-3BC2-FF5A-4E4A-465BD232B76B}"/>
              </a:ext>
            </a:extLst>
          </p:cNvPr>
          <p:cNvSpPr txBox="1"/>
          <p:nvPr/>
        </p:nvSpPr>
        <p:spPr>
          <a:xfrm>
            <a:off x="3808617" y="4956557"/>
            <a:ext cx="1545689" cy="200055"/>
          </a:xfrm>
          <a:prstGeom prst="rect">
            <a:avLst/>
          </a:prstGeom>
          <a:noFill/>
        </p:spPr>
        <p:txBody>
          <a:bodyPr wrap="square" rtlCol="0">
            <a:spAutoFit/>
          </a:bodyPr>
          <a:lstStyle/>
          <a:p>
            <a:pPr algn="ctr"/>
            <a:r>
              <a:rPr lang="en-US" sz="700" dirty="0">
                <a:solidFill>
                  <a:schemeClr val="bg1"/>
                </a:solidFill>
              </a:rPr>
              <a:t>Photo: iStock 888512024</a:t>
            </a:r>
          </a:p>
        </p:txBody>
      </p:sp>
      <p:sp>
        <p:nvSpPr>
          <p:cNvPr id="4" name="TextBox 3">
            <a:extLst>
              <a:ext uri="{FF2B5EF4-FFF2-40B4-BE49-F238E27FC236}">
                <a16:creationId xmlns:a16="http://schemas.microsoft.com/office/drawing/2014/main" id="{98A765AD-54D5-F1CC-2F7A-245E4CB39B2B}"/>
              </a:ext>
            </a:extLst>
          </p:cNvPr>
          <p:cNvSpPr txBox="1"/>
          <p:nvPr/>
        </p:nvSpPr>
        <p:spPr>
          <a:xfrm>
            <a:off x="5850666" y="4904581"/>
            <a:ext cx="3243473" cy="200055"/>
          </a:xfrm>
          <a:prstGeom prst="rect">
            <a:avLst/>
          </a:prstGeom>
          <a:noFill/>
        </p:spPr>
        <p:txBody>
          <a:bodyPr wrap="square" rtlCol="0">
            <a:spAutoFit/>
          </a:bodyPr>
          <a:lstStyle/>
          <a:p>
            <a:pPr algn="r"/>
            <a:r>
              <a:rPr lang="en-US" sz="700" b="0" i="0" dirty="0">
                <a:solidFill>
                  <a:schemeClr val="bg1"/>
                </a:solidFill>
                <a:effectLst/>
                <a:latin typeface="verdana" panose="020B0604030504040204" pitchFamily="34" charset="0"/>
              </a:rPr>
              <a:t>* Cost savings are based on an assumed fuel price of $3.65/gallon.</a:t>
            </a:r>
            <a:endParaRPr lang="en-US" sz="700" dirty="0">
              <a:solidFill>
                <a:schemeClr val="bg1"/>
              </a:solidFill>
            </a:endParaRPr>
          </a:p>
        </p:txBody>
      </p:sp>
    </p:spTree>
    <p:extLst>
      <p:ext uri="{BB962C8B-B14F-4D97-AF65-F5344CB8AC3E}">
        <p14:creationId xmlns:p14="http://schemas.microsoft.com/office/powerpoint/2010/main" val="552075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Placeholder 27" descr="Items in trunk of SUV">
            <a:extLst>
              <a:ext uri="{FF2B5EF4-FFF2-40B4-BE49-F238E27FC236}">
                <a16:creationId xmlns:a16="http://schemas.microsoft.com/office/drawing/2014/main" id="{7514B42B-F945-D5D2-3FFD-70767FAED162}"/>
              </a:ext>
            </a:extLst>
          </p:cNvPr>
          <p:cNvPicPr>
            <a:picLocks noGrp="1" noChangeAspect="1"/>
          </p:cNvPicPr>
          <p:nvPr>
            <p:ph type="pic" sz="quarter" idx="14"/>
          </p:nvPr>
        </p:nvPicPr>
        <p:blipFill rotWithShape="1">
          <a:blip r:embed="rId2" cstate="print">
            <a:extLst>
              <a:ext uri="{28A0092B-C50C-407E-A947-70E740481C1C}">
                <a14:useLocalDpi xmlns:a14="http://schemas.microsoft.com/office/drawing/2010/main"/>
              </a:ext>
            </a:extLst>
          </a:blip>
          <a:srcRect r="-29796"/>
          <a:stretch/>
        </p:blipFill>
        <p:spPr>
          <a:xfrm>
            <a:off x="0" y="0"/>
            <a:ext cx="9161547" cy="5143500"/>
          </a:xfrm>
        </p:spPr>
      </p:pic>
      <p:sp>
        <p:nvSpPr>
          <p:cNvPr id="29" name="Title 28">
            <a:extLst>
              <a:ext uri="{FF2B5EF4-FFF2-40B4-BE49-F238E27FC236}">
                <a16:creationId xmlns:a16="http://schemas.microsoft.com/office/drawing/2014/main" id="{A4A591AA-6831-119E-F3C5-A2473875C806}"/>
              </a:ext>
            </a:extLst>
          </p:cNvPr>
          <p:cNvSpPr>
            <a:spLocks noGrp="1"/>
          </p:cNvSpPr>
          <p:nvPr>
            <p:ph type="title"/>
          </p:nvPr>
        </p:nvSpPr>
        <p:spPr/>
        <p:txBody>
          <a:bodyPr/>
          <a:lstStyle/>
          <a:p>
            <a:r>
              <a:rPr lang="en-US" dirty="0"/>
              <a:t>Remove Excess Weight</a:t>
            </a:r>
          </a:p>
        </p:txBody>
      </p:sp>
      <p:sp>
        <p:nvSpPr>
          <p:cNvPr id="30" name="Text Placeholder 29">
            <a:extLst>
              <a:ext uri="{FF2B5EF4-FFF2-40B4-BE49-F238E27FC236}">
                <a16:creationId xmlns:a16="http://schemas.microsoft.com/office/drawing/2014/main" id="{7C349127-D1A0-C425-29D2-CFF7DCF3906A}"/>
              </a:ext>
            </a:extLst>
          </p:cNvPr>
          <p:cNvSpPr>
            <a:spLocks noGrp="1"/>
          </p:cNvSpPr>
          <p:nvPr>
            <p:ph type="body" sz="quarter" idx="13"/>
          </p:nvPr>
        </p:nvSpPr>
        <p:spPr/>
        <p:txBody>
          <a:bodyPr/>
          <a:lstStyle/>
          <a:p>
            <a:r>
              <a:rPr lang="en-US" dirty="0"/>
              <a:t>Avoid keeping unnecessary items in your vehicle, especially heavy ones. </a:t>
            </a:r>
          </a:p>
          <a:p>
            <a:r>
              <a:rPr lang="en-US" dirty="0"/>
              <a:t>An extra 100 pounds in your vehicle could reduce your MPG by about 1%.</a:t>
            </a:r>
          </a:p>
        </p:txBody>
      </p:sp>
      <p:sp>
        <p:nvSpPr>
          <p:cNvPr id="23" name="Footer Placeholder 22">
            <a:extLst>
              <a:ext uri="{FF2B5EF4-FFF2-40B4-BE49-F238E27FC236}">
                <a16:creationId xmlns:a16="http://schemas.microsoft.com/office/drawing/2014/main" id="{3E543AE9-05DE-8B53-1C8A-16ACDA91DCD8}"/>
              </a:ext>
            </a:extLst>
          </p:cNvPr>
          <p:cNvSpPr>
            <a:spLocks noGrp="1"/>
          </p:cNvSpPr>
          <p:nvPr>
            <p:ph type="ftr" sz="quarter" idx="3"/>
          </p:nvPr>
        </p:nvSpPr>
        <p:spPr/>
        <p:txBody>
          <a:bodyPr/>
          <a:lstStyle/>
          <a:p>
            <a:r>
              <a:rPr lang="en-US"/>
              <a:t>Clean Cities and Communities</a:t>
            </a:r>
            <a:endParaRPr lang="en-US" dirty="0"/>
          </a:p>
        </p:txBody>
      </p:sp>
      <p:sp>
        <p:nvSpPr>
          <p:cNvPr id="24" name="Slide Number Placeholder 23">
            <a:extLst>
              <a:ext uri="{FF2B5EF4-FFF2-40B4-BE49-F238E27FC236}">
                <a16:creationId xmlns:a16="http://schemas.microsoft.com/office/drawing/2014/main" id="{AEBB620C-76B5-FD46-235D-9EEE6EA36D8F}"/>
              </a:ext>
            </a:extLst>
          </p:cNvPr>
          <p:cNvSpPr>
            <a:spLocks noGrp="1"/>
          </p:cNvSpPr>
          <p:nvPr>
            <p:ph type="sldNum" sz="quarter" idx="4"/>
          </p:nvPr>
        </p:nvSpPr>
        <p:spPr/>
        <p:txBody>
          <a:bodyPr/>
          <a:lstStyle/>
          <a:p>
            <a:fld id="{2D6788DA-6548-4EA8-8400-CD3CA88023E3}" type="slidenum">
              <a:rPr lang="en-US" smtClean="0"/>
              <a:pPr/>
              <a:t>8</a:t>
            </a:fld>
            <a:endParaRPr lang="en-US" dirty="0"/>
          </a:p>
        </p:txBody>
      </p:sp>
      <p:sp>
        <p:nvSpPr>
          <p:cNvPr id="31" name="Text Placeholder 30" descr="Graph showing fuel economy decreasing steadily from about 33 mpg at 50 mph to about 21 mpg at 80 mph">
            <a:extLst>
              <a:ext uri="{FF2B5EF4-FFF2-40B4-BE49-F238E27FC236}">
                <a16:creationId xmlns:a16="http://schemas.microsoft.com/office/drawing/2014/main" id="{C3E51EF8-B1E1-75AC-8E0B-6375792C7898}"/>
              </a:ext>
            </a:extLst>
          </p:cNvPr>
          <p:cNvSpPr>
            <a:spLocks noGrp="1"/>
          </p:cNvSpPr>
          <p:nvPr>
            <p:ph type="body" sz="quarter" idx="4294967295"/>
          </p:nvPr>
        </p:nvSpPr>
        <p:spPr>
          <a:xfrm>
            <a:off x="5918200" y="3870325"/>
            <a:ext cx="3225800" cy="488950"/>
          </a:xfrm>
        </p:spPr>
        <p:txBody>
          <a:bodyPr>
            <a:normAutofit fontScale="47500" lnSpcReduction="20000"/>
          </a:bodyPr>
          <a:lstStyle/>
          <a:p>
            <a:r>
              <a:rPr lang="en-US" dirty="0"/>
              <a:t>Fuel economy benefit:	1%/100 lbs.</a:t>
            </a:r>
          </a:p>
          <a:p>
            <a:r>
              <a:rPr lang="en-US" dirty="0"/>
              <a:t>Equivalent gasoline savings:	$0.03/gal</a:t>
            </a:r>
          </a:p>
          <a:p>
            <a:endParaRPr lang="en-US" dirty="0"/>
          </a:p>
        </p:txBody>
      </p:sp>
      <p:pic>
        <p:nvPicPr>
          <p:cNvPr id="20" name="Picture Placeholder 55">
            <a:extLst>
              <a:ext uri="{FF2B5EF4-FFF2-40B4-BE49-F238E27FC236}">
                <a16:creationId xmlns:a16="http://schemas.microsoft.com/office/drawing/2014/main" id="{85843DEC-1554-6237-BEC7-9FCEB527D78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580773" y="3804460"/>
            <a:ext cx="556426" cy="556426"/>
          </a:xfrm>
          <a:prstGeom prst="rect">
            <a:avLst/>
          </a:prstGeom>
        </p:spPr>
      </p:pic>
      <p:sp>
        <p:nvSpPr>
          <p:cNvPr id="4" name="Freeform 8">
            <a:extLst>
              <a:ext uri="{FF2B5EF4-FFF2-40B4-BE49-F238E27FC236}">
                <a16:creationId xmlns:a16="http://schemas.microsoft.com/office/drawing/2014/main" id="{A97D4ADD-110C-CD5B-7D66-B52B1A26BC32}"/>
              </a:ext>
              <a:ext uri="{C183D7F6-B498-43B3-948B-1728B52AA6E4}">
                <adec:decorative xmlns:adec="http://schemas.microsoft.com/office/drawing/2017/decorative" val="1"/>
              </a:ext>
            </a:extLst>
          </p:cNvPr>
          <p:cNvSpPr/>
          <p:nvPr/>
        </p:nvSpPr>
        <p:spPr>
          <a:xfrm>
            <a:off x="4409482" y="3732771"/>
            <a:ext cx="4730297" cy="776004"/>
          </a:xfrm>
          <a:custGeom>
            <a:avLst/>
            <a:gdLst>
              <a:gd name="connsiteX0" fmla="*/ 388002 w 4730297"/>
              <a:gd name="connsiteY0" fmla="*/ 0 h 776004"/>
              <a:gd name="connsiteX1" fmla="*/ 4730297 w 4730297"/>
              <a:gd name="connsiteY1" fmla="*/ 0 h 776004"/>
              <a:gd name="connsiteX2" fmla="*/ 4730297 w 4730297"/>
              <a:gd name="connsiteY2" fmla="*/ 776004 h 776004"/>
              <a:gd name="connsiteX3" fmla="*/ 388002 w 4730297"/>
              <a:gd name="connsiteY3" fmla="*/ 776004 h 776004"/>
              <a:gd name="connsiteX4" fmla="*/ 0 w 4730297"/>
              <a:gd name="connsiteY4" fmla="*/ 388002 h 776004"/>
              <a:gd name="connsiteX5" fmla="*/ 388002 w 4730297"/>
              <a:gd name="connsiteY5" fmla="*/ 0 h 77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0297" h="776004">
                <a:moveTo>
                  <a:pt x="388002" y="0"/>
                </a:moveTo>
                <a:lnTo>
                  <a:pt x="4730297" y="0"/>
                </a:lnTo>
                <a:lnTo>
                  <a:pt x="4730297" y="776004"/>
                </a:lnTo>
                <a:lnTo>
                  <a:pt x="388002" y="776004"/>
                </a:lnTo>
                <a:cubicBezTo>
                  <a:pt x="173714" y="776004"/>
                  <a:pt x="0" y="602290"/>
                  <a:pt x="0" y="388002"/>
                </a:cubicBezTo>
                <a:cubicBezTo>
                  <a:pt x="0" y="173714"/>
                  <a:pt x="173714" y="0"/>
                  <a:pt x="388002" y="0"/>
                </a:cubicBezTo>
                <a:close/>
              </a:path>
            </a:pathLst>
          </a:cu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Placeholder 55">
            <a:extLst>
              <a:ext uri="{FF2B5EF4-FFF2-40B4-BE49-F238E27FC236}">
                <a16:creationId xmlns:a16="http://schemas.microsoft.com/office/drawing/2014/main" id="{F0EF6E92-DF2B-F446-7FE9-AEFC63C3BC3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561723" y="3842560"/>
            <a:ext cx="556426" cy="556426"/>
          </a:xfrm>
          <a:prstGeom prst="rect">
            <a:avLst/>
          </a:prstGeom>
        </p:spPr>
      </p:pic>
      <p:sp>
        <p:nvSpPr>
          <p:cNvPr id="8" name="Text Placeholder 8">
            <a:extLst>
              <a:ext uri="{FF2B5EF4-FFF2-40B4-BE49-F238E27FC236}">
                <a16:creationId xmlns:a16="http://schemas.microsoft.com/office/drawing/2014/main" id="{85779FAF-7500-50C3-7E13-AB4D78E3215E}"/>
              </a:ext>
            </a:extLst>
          </p:cNvPr>
          <p:cNvSpPr txBox="1">
            <a:spLocks/>
          </p:cNvSpPr>
          <p:nvPr/>
        </p:nvSpPr>
        <p:spPr>
          <a:xfrm>
            <a:off x="5252926" y="3870892"/>
            <a:ext cx="3226658" cy="423562"/>
          </a:xfrm>
          <a:prstGeom prst="rect">
            <a:avLst/>
          </a:prstGeom>
        </p:spPr>
        <p:txBody>
          <a:bodyPr lIns="0" tIns="0" rIns="0" bIns="0">
            <a:noAutofit/>
          </a:bodyPr>
          <a:lstStyle>
            <a:lvl1pPr marL="0" indent="0" algn="l" defTabSz="685800" rtl="0" eaLnBrk="1" latinLnBrk="0" hangingPunct="1">
              <a:lnSpc>
                <a:spcPct val="100000"/>
              </a:lnSpc>
              <a:spcBef>
                <a:spcPts val="75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Fuel economy benefit:	1%/100 lbs.</a:t>
            </a:r>
          </a:p>
          <a:p>
            <a:r>
              <a:rPr lang="en-US" dirty="0"/>
              <a:t>Equivalent gasoline savings:	$0.04/gallon*</a:t>
            </a:r>
          </a:p>
        </p:txBody>
      </p:sp>
      <p:sp>
        <p:nvSpPr>
          <p:cNvPr id="9" name="TextBox 8">
            <a:extLst>
              <a:ext uri="{FF2B5EF4-FFF2-40B4-BE49-F238E27FC236}">
                <a16:creationId xmlns:a16="http://schemas.microsoft.com/office/drawing/2014/main" id="{83DFA406-16B7-1A19-C838-D7403407CAD5}"/>
              </a:ext>
            </a:extLst>
          </p:cNvPr>
          <p:cNvSpPr txBox="1"/>
          <p:nvPr/>
        </p:nvSpPr>
        <p:spPr>
          <a:xfrm>
            <a:off x="3846402" y="4979228"/>
            <a:ext cx="1545689" cy="200055"/>
          </a:xfrm>
          <a:prstGeom prst="rect">
            <a:avLst/>
          </a:prstGeom>
          <a:noFill/>
        </p:spPr>
        <p:txBody>
          <a:bodyPr wrap="square" rtlCol="0">
            <a:spAutoFit/>
          </a:bodyPr>
          <a:lstStyle/>
          <a:p>
            <a:pPr algn="ctr"/>
            <a:r>
              <a:rPr lang="en-US" sz="700" dirty="0"/>
              <a:t>Photo: iStock 463351093</a:t>
            </a:r>
          </a:p>
        </p:txBody>
      </p:sp>
      <p:sp>
        <p:nvSpPr>
          <p:cNvPr id="2" name="TextBox 1">
            <a:extLst>
              <a:ext uri="{FF2B5EF4-FFF2-40B4-BE49-F238E27FC236}">
                <a16:creationId xmlns:a16="http://schemas.microsoft.com/office/drawing/2014/main" id="{20F7AF6D-A237-AB0C-9D63-F5B39539877D}"/>
              </a:ext>
            </a:extLst>
          </p:cNvPr>
          <p:cNvSpPr txBox="1"/>
          <p:nvPr/>
        </p:nvSpPr>
        <p:spPr>
          <a:xfrm>
            <a:off x="5831745" y="4904581"/>
            <a:ext cx="3262394" cy="200055"/>
          </a:xfrm>
          <a:prstGeom prst="rect">
            <a:avLst/>
          </a:prstGeom>
          <a:noFill/>
        </p:spPr>
        <p:txBody>
          <a:bodyPr wrap="square" rtlCol="0">
            <a:spAutoFit/>
          </a:bodyPr>
          <a:lstStyle/>
          <a:p>
            <a:pPr algn="r"/>
            <a:r>
              <a:rPr lang="en-US" sz="700" b="0" i="0" dirty="0">
                <a:solidFill>
                  <a:schemeClr val="bg1"/>
                </a:solidFill>
                <a:effectLst/>
                <a:latin typeface="verdana" panose="020B0604030504040204" pitchFamily="34" charset="0"/>
              </a:rPr>
              <a:t>* Cost savings are based on an assumed fuel price of $3.65/gallon.</a:t>
            </a:r>
            <a:endParaRPr lang="en-US" sz="700" dirty="0">
              <a:solidFill>
                <a:schemeClr val="bg1"/>
              </a:solidFill>
            </a:endParaRPr>
          </a:p>
        </p:txBody>
      </p:sp>
    </p:spTree>
    <p:extLst>
      <p:ext uri="{BB962C8B-B14F-4D97-AF65-F5344CB8AC3E}">
        <p14:creationId xmlns:p14="http://schemas.microsoft.com/office/powerpoint/2010/main" val="190189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AC4DF841-C179-C6AE-0DE0-2078744F4141}"/>
              </a:ext>
            </a:extLst>
          </p:cNvPr>
          <p:cNvSpPr>
            <a:spLocks noGrp="1"/>
          </p:cNvSpPr>
          <p:nvPr>
            <p:ph type="title"/>
          </p:nvPr>
        </p:nvSpPr>
        <p:spPr/>
        <p:txBody>
          <a:bodyPr/>
          <a:lstStyle/>
          <a:p>
            <a:r>
              <a:rPr lang="en-US" dirty="0"/>
              <a:t>Avoid Excessive Idling</a:t>
            </a:r>
          </a:p>
        </p:txBody>
      </p:sp>
      <p:sp>
        <p:nvSpPr>
          <p:cNvPr id="28" name="Text Placeholder 27">
            <a:extLst>
              <a:ext uri="{FF2B5EF4-FFF2-40B4-BE49-F238E27FC236}">
                <a16:creationId xmlns:a16="http://schemas.microsoft.com/office/drawing/2014/main" id="{BC572E25-03E8-3A80-873D-690A0AFD7C42}"/>
              </a:ext>
            </a:extLst>
          </p:cNvPr>
          <p:cNvSpPr>
            <a:spLocks noGrp="1"/>
          </p:cNvSpPr>
          <p:nvPr>
            <p:ph type="body" sz="quarter" idx="13"/>
          </p:nvPr>
        </p:nvSpPr>
        <p:spPr>
          <a:xfrm>
            <a:off x="5210535" y="1756203"/>
            <a:ext cx="3226658" cy="1549705"/>
          </a:xfrm>
        </p:spPr>
        <p:txBody>
          <a:bodyPr/>
          <a:lstStyle/>
          <a:p>
            <a:r>
              <a:rPr lang="en-US" dirty="0"/>
              <a:t>Idling can use a quarter to a half gallon of fuel per hour, depending on engine size and air conditioner (AC) use. </a:t>
            </a:r>
          </a:p>
          <a:p>
            <a:r>
              <a:rPr lang="en-US" dirty="0"/>
              <a:t>Turn off your engine when your vehicle is parked. It only takes about 10 seconds worth of fuel to restart your vehicle.</a:t>
            </a:r>
          </a:p>
        </p:txBody>
      </p:sp>
      <p:sp>
        <p:nvSpPr>
          <p:cNvPr id="22" name="Footer Placeholder 21">
            <a:extLst>
              <a:ext uri="{FF2B5EF4-FFF2-40B4-BE49-F238E27FC236}">
                <a16:creationId xmlns:a16="http://schemas.microsoft.com/office/drawing/2014/main" id="{3D92592F-A116-825D-0206-F010BE5AE6A2}"/>
              </a:ext>
            </a:extLst>
          </p:cNvPr>
          <p:cNvSpPr>
            <a:spLocks noGrp="1"/>
          </p:cNvSpPr>
          <p:nvPr>
            <p:ph type="ftr" sz="quarter" idx="3"/>
          </p:nvPr>
        </p:nvSpPr>
        <p:spPr/>
        <p:txBody>
          <a:bodyPr/>
          <a:lstStyle/>
          <a:p>
            <a:r>
              <a:rPr lang="en-US"/>
              <a:t>Clean Cities and Communities</a:t>
            </a:r>
            <a:endParaRPr lang="en-US" dirty="0"/>
          </a:p>
        </p:txBody>
      </p:sp>
      <p:sp>
        <p:nvSpPr>
          <p:cNvPr id="23" name="Slide Number Placeholder 22">
            <a:extLst>
              <a:ext uri="{FF2B5EF4-FFF2-40B4-BE49-F238E27FC236}">
                <a16:creationId xmlns:a16="http://schemas.microsoft.com/office/drawing/2014/main" id="{E53E8072-7946-308F-D135-328AFEE873D5}"/>
              </a:ext>
            </a:extLst>
          </p:cNvPr>
          <p:cNvSpPr>
            <a:spLocks noGrp="1"/>
          </p:cNvSpPr>
          <p:nvPr>
            <p:ph type="sldNum" sz="quarter" idx="4"/>
          </p:nvPr>
        </p:nvSpPr>
        <p:spPr/>
        <p:txBody>
          <a:bodyPr/>
          <a:lstStyle/>
          <a:p>
            <a:fld id="{2D6788DA-6548-4EA8-8400-CD3CA88023E3}" type="slidenum">
              <a:rPr lang="en-US" smtClean="0"/>
              <a:pPr/>
              <a:t>9</a:t>
            </a:fld>
            <a:endParaRPr lang="en-US" dirty="0"/>
          </a:p>
        </p:txBody>
      </p:sp>
      <p:sp>
        <p:nvSpPr>
          <p:cNvPr id="9" name="Freeform 8">
            <a:extLst>
              <a:ext uri="{FF2B5EF4-FFF2-40B4-BE49-F238E27FC236}">
                <a16:creationId xmlns:a16="http://schemas.microsoft.com/office/drawing/2014/main" id="{9700B5E5-F6BC-F327-DE1D-95B0A9644463}"/>
              </a:ext>
              <a:ext uri="{C183D7F6-B498-43B3-948B-1728B52AA6E4}">
                <adec:decorative xmlns:adec="http://schemas.microsoft.com/office/drawing/2017/decorative" val="1"/>
              </a:ext>
            </a:extLst>
          </p:cNvPr>
          <p:cNvSpPr/>
          <p:nvPr/>
        </p:nvSpPr>
        <p:spPr>
          <a:xfrm>
            <a:off x="4428532" y="3694671"/>
            <a:ext cx="4730297" cy="776004"/>
          </a:xfrm>
          <a:custGeom>
            <a:avLst/>
            <a:gdLst>
              <a:gd name="connsiteX0" fmla="*/ 388002 w 4730297"/>
              <a:gd name="connsiteY0" fmla="*/ 0 h 776004"/>
              <a:gd name="connsiteX1" fmla="*/ 4730297 w 4730297"/>
              <a:gd name="connsiteY1" fmla="*/ 0 h 776004"/>
              <a:gd name="connsiteX2" fmla="*/ 4730297 w 4730297"/>
              <a:gd name="connsiteY2" fmla="*/ 776004 h 776004"/>
              <a:gd name="connsiteX3" fmla="*/ 388002 w 4730297"/>
              <a:gd name="connsiteY3" fmla="*/ 776004 h 776004"/>
              <a:gd name="connsiteX4" fmla="*/ 0 w 4730297"/>
              <a:gd name="connsiteY4" fmla="*/ 388002 h 776004"/>
              <a:gd name="connsiteX5" fmla="*/ 388002 w 4730297"/>
              <a:gd name="connsiteY5" fmla="*/ 0 h 77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0297" h="776004">
                <a:moveTo>
                  <a:pt x="388002" y="0"/>
                </a:moveTo>
                <a:lnTo>
                  <a:pt x="4730297" y="0"/>
                </a:lnTo>
                <a:lnTo>
                  <a:pt x="4730297" y="776004"/>
                </a:lnTo>
                <a:lnTo>
                  <a:pt x="388002" y="776004"/>
                </a:lnTo>
                <a:cubicBezTo>
                  <a:pt x="173714" y="776004"/>
                  <a:pt x="0" y="602290"/>
                  <a:pt x="0" y="388002"/>
                </a:cubicBezTo>
                <a:cubicBezTo>
                  <a:pt x="0" y="173714"/>
                  <a:pt x="173714" y="0"/>
                  <a:pt x="388002" y="0"/>
                </a:cubicBezTo>
                <a:close/>
              </a:path>
            </a:pathLst>
          </a:cu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ext Placeholder 8">
            <a:extLst>
              <a:ext uri="{FF2B5EF4-FFF2-40B4-BE49-F238E27FC236}">
                <a16:creationId xmlns:a16="http://schemas.microsoft.com/office/drawing/2014/main" id="{19D0CF98-1547-5BA8-E8D4-42ECCA5AE3ED}"/>
              </a:ext>
            </a:extLst>
          </p:cNvPr>
          <p:cNvSpPr txBox="1">
            <a:spLocks/>
          </p:cNvSpPr>
          <p:nvPr/>
        </p:nvSpPr>
        <p:spPr>
          <a:xfrm>
            <a:off x="5233875" y="3870892"/>
            <a:ext cx="3905903" cy="423562"/>
          </a:xfrm>
          <a:prstGeom prst="rect">
            <a:avLst/>
          </a:prstGeom>
        </p:spPr>
        <p:txBody>
          <a:bodyPr lIns="0" tIns="0" rIns="0" bIns="0">
            <a:noAutofit/>
          </a:bodyPr>
          <a:lstStyle>
            <a:lvl1pPr marL="0" indent="0" algn="l" defTabSz="685800" rtl="0" eaLnBrk="1" latinLnBrk="0" hangingPunct="1">
              <a:lnSpc>
                <a:spcPct val="100000"/>
              </a:lnSpc>
              <a:spcBef>
                <a:spcPts val="75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Fuel economy benefit:	$0.01–$0.03/min. (AC off)*</a:t>
            </a:r>
          </a:p>
          <a:p>
            <a:r>
              <a:rPr lang="en-US" dirty="0"/>
              <a:t>Equivalent gasoline savings:	$0.02–$0.04/min. (AC on)*</a:t>
            </a:r>
          </a:p>
          <a:p>
            <a:endParaRPr lang="en-US" dirty="0"/>
          </a:p>
        </p:txBody>
      </p:sp>
      <p:pic>
        <p:nvPicPr>
          <p:cNvPr id="2" name="Picture Placeholder 55">
            <a:extLst>
              <a:ext uri="{FF2B5EF4-FFF2-40B4-BE49-F238E27FC236}">
                <a16:creationId xmlns:a16="http://schemas.microsoft.com/office/drawing/2014/main" id="{8331DB80-0E8F-0D9B-F369-77D31945B990}"/>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4580773" y="3804460"/>
            <a:ext cx="556426" cy="556426"/>
          </a:xfrm>
          <a:prstGeom prst="rect">
            <a:avLst/>
          </a:prstGeom>
        </p:spPr>
      </p:pic>
      <p:pic>
        <p:nvPicPr>
          <p:cNvPr id="6" name="Content Placeholder 7" descr="Logo that says &quot;Stop Idling. Start Saving.&quot;">
            <a:extLst>
              <a:ext uri="{FF2B5EF4-FFF2-40B4-BE49-F238E27FC236}">
                <a16:creationId xmlns:a16="http://schemas.microsoft.com/office/drawing/2014/main" id="{12B79C44-7669-C82A-A151-B7333E65AEB6}"/>
              </a:ext>
            </a:extLst>
          </p:cNvPr>
          <p:cNvPicPr>
            <a:picLocks noChangeAspect="1"/>
          </p:cNvPicPr>
          <p:nvPr/>
        </p:nvPicPr>
        <p:blipFill>
          <a:blip r:embed="rId3"/>
          <a:stretch>
            <a:fillRect/>
          </a:stretch>
        </p:blipFill>
        <p:spPr>
          <a:xfrm>
            <a:off x="153038" y="1760638"/>
            <a:ext cx="3780428" cy="1131190"/>
          </a:xfrm>
          <a:prstGeom prst="rect">
            <a:avLst/>
          </a:prstGeom>
        </p:spPr>
      </p:pic>
      <p:sp>
        <p:nvSpPr>
          <p:cNvPr id="3" name="TextBox 2">
            <a:extLst>
              <a:ext uri="{FF2B5EF4-FFF2-40B4-BE49-F238E27FC236}">
                <a16:creationId xmlns:a16="http://schemas.microsoft.com/office/drawing/2014/main" id="{63ABD382-9FEB-A610-8727-1D3057754BB2}"/>
              </a:ext>
            </a:extLst>
          </p:cNvPr>
          <p:cNvSpPr txBox="1"/>
          <p:nvPr/>
        </p:nvSpPr>
        <p:spPr>
          <a:xfrm>
            <a:off x="5765800" y="4904581"/>
            <a:ext cx="3328339" cy="200055"/>
          </a:xfrm>
          <a:prstGeom prst="rect">
            <a:avLst/>
          </a:prstGeom>
          <a:noFill/>
        </p:spPr>
        <p:txBody>
          <a:bodyPr wrap="square" rtlCol="0">
            <a:spAutoFit/>
          </a:bodyPr>
          <a:lstStyle/>
          <a:p>
            <a:pPr algn="r"/>
            <a:r>
              <a:rPr lang="en-US" sz="700" b="0" i="0" dirty="0">
                <a:solidFill>
                  <a:schemeClr val="bg1"/>
                </a:solidFill>
                <a:effectLst/>
                <a:latin typeface="verdana" panose="020B0604030504040204" pitchFamily="34" charset="0"/>
              </a:rPr>
              <a:t>* Cost savings are based on an assumed fuel price of $3.65/gallon.</a:t>
            </a:r>
            <a:endParaRPr lang="en-US" sz="700" dirty="0">
              <a:solidFill>
                <a:schemeClr val="bg1"/>
              </a:solidFill>
            </a:endParaRPr>
          </a:p>
        </p:txBody>
      </p:sp>
    </p:spTree>
    <p:extLst>
      <p:ext uri="{BB962C8B-B14F-4D97-AF65-F5344CB8AC3E}">
        <p14:creationId xmlns:p14="http://schemas.microsoft.com/office/powerpoint/2010/main" val="521458844"/>
      </p:ext>
    </p:extLst>
  </p:cSld>
  <p:clrMapOvr>
    <a:masterClrMapping/>
  </p:clrMapOvr>
</p:sld>
</file>

<file path=ppt/theme/theme1.xml><?xml version="1.0" encoding="utf-8"?>
<a:theme xmlns:a="http://schemas.openxmlformats.org/drawingml/2006/main" name="Office Theme">
  <a:themeElements>
    <a:clrScheme name="EERE">
      <a:dk1>
        <a:srgbClr val="000000"/>
      </a:dk1>
      <a:lt1>
        <a:srgbClr val="FFFFFF"/>
      </a:lt1>
      <a:dk2>
        <a:srgbClr val="5E6A71"/>
      </a:dk2>
      <a:lt2>
        <a:srgbClr val="C3C8C8"/>
      </a:lt2>
      <a:accent1>
        <a:srgbClr val="69BE28"/>
      </a:accent1>
      <a:accent2>
        <a:srgbClr val="007934"/>
      </a:accent2>
      <a:accent3>
        <a:srgbClr val="005B82"/>
      </a:accent3>
      <a:accent4>
        <a:srgbClr val="00A9E0"/>
      </a:accent4>
      <a:accent5>
        <a:srgbClr val="E37222"/>
      </a:accent5>
      <a:accent6>
        <a:srgbClr val="FECB00"/>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light-green">
      <a:srgbClr val="69BE28"/>
    </a:custClr>
    <a:custClr name="light-green2">
      <a:srgbClr val="93D37F"/>
    </a:custClr>
    <a:custClr name="light-green3">
      <a:srgbClr val="C9E8B5"/>
    </a:custClr>
    <a:custClr name="dark-green1">
      <a:srgbClr val="005B1C"/>
    </a:custClr>
    <a:custClr name="dark-green">
      <a:srgbClr val="007934"/>
    </a:custClr>
    <a:custClr name="dark-green2">
      <a:srgbClr val="2FA52F"/>
    </a:custClr>
    <a:custClr name="aqua1">
      <a:srgbClr val="007774"/>
    </a:custClr>
    <a:custClr name="aqua1">
      <a:srgbClr val="0D918F"/>
    </a:custClr>
    <a:custClr name="aqua1">
      <a:srgbClr val="26C4C4"/>
    </a:custClr>
    <a:custClr name="dark-blue1">
      <a:srgbClr val="003C56"/>
    </a:custClr>
    <a:custClr name="dark-blue">
      <a:srgbClr val="005B82"/>
    </a:custClr>
    <a:custClr name="dark-blue2">
      <a:srgbClr val="1780AF"/>
    </a:custClr>
    <a:custClr name="light-blue1">
      <a:srgbClr val="0899DC"/>
    </a:custClr>
    <a:custClr name="light-blue">
      <a:srgbClr val="00A9E0"/>
    </a:custClr>
    <a:custClr name="light-blue2">
      <a:srgbClr val="A4EAFF"/>
    </a:custClr>
    <a:custClr name="orange1">
      <a:srgbClr val="C04C0E"/>
    </a:custClr>
    <a:custClr name="orange">
      <a:srgbClr val="E37222"/>
    </a:custClr>
    <a:custClr name="orange2">
      <a:srgbClr val="FFB888"/>
    </a:custClr>
    <a:custClr name="light-orange1">
      <a:srgbClr val="FFA300"/>
    </a:custClr>
    <a:custClr name="light-orange2">
      <a:srgbClr val="FFCB6C"/>
    </a:custClr>
    <a:custClr name="light-orange3">
      <a:srgbClr val="FFDFA1"/>
    </a:custClr>
    <a:custClr name="yellow">
      <a:srgbClr val="FECB00"/>
    </a:custClr>
    <a:custClr name="yellow1">
      <a:srgbClr val="FFEB87"/>
    </a:custClr>
    <a:custClr name="yellow2">
      <a:srgbClr val="FFF5CA"/>
    </a:custClr>
    <a:custClr name="darkgray1">
      <a:srgbClr val="181C1E"/>
    </a:custClr>
    <a:custClr name="darkgray">
      <a:srgbClr val="5E6A71"/>
    </a:custClr>
    <a:custClr name="gray1">
      <a:srgbClr val="87939B"/>
    </a:custClr>
    <a:custClr name="light-gray">
      <a:srgbClr val="C3C8C8"/>
    </a:custClr>
    <a:custClr name="light-gray1">
      <a:srgbClr val="EDEDED"/>
    </a:custClr>
  </a:custClrLst>
  <a:extLst>
    <a:ext uri="{05A4C25C-085E-4340-85A3-A5531E510DB2}">
      <thm15:themeFamily xmlns:thm15="http://schemas.microsoft.com/office/thememl/2012/main" name="GasMileageTips_Toolkit_CCC.potx" id="{8BFD4E62-40AF-4BF1-BCB9-30AAFE65760E}" vid="{26168161-E5F9-4C8B-A9B1-8EDC300ED0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GasMileageTips_Toolkit_CCC</Template>
  <TotalTime>1633</TotalTime>
  <Words>3289</Words>
  <Application>Microsoft Office PowerPoint</Application>
  <PresentationFormat>On-screen Show (16:9)</PresentationFormat>
  <Paragraphs>262</Paragraphs>
  <Slides>35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verdana</vt:lpstr>
      <vt:lpstr>Aptos</vt:lpstr>
      <vt:lpstr>Arial</vt:lpstr>
      <vt:lpstr>Office Theme</vt:lpstr>
      <vt:lpstr>FuelEconomy.gov Fuel-Saving Tips</vt:lpstr>
      <vt:lpstr>Fuel-Saving Tips</vt:lpstr>
      <vt:lpstr>Today’s presentation includes tips on</vt:lpstr>
      <vt:lpstr>Driving More Efficiently</vt:lpstr>
      <vt:lpstr>Drive Sensibly</vt:lpstr>
      <vt:lpstr>Observe the Speed Limit</vt:lpstr>
      <vt:lpstr>Avoid Hauling Cargo on Your Roof</vt:lpstr>
      <vt:lpstr>Remove Excess Weight</vt:lpstr>
      <vt:lpstr>Avoid Excessive Idling</vt:lpstr>
      <vt:lpstr>Avoid Excessive Idling (cont.)</vt:lpstr>
      <vt:lpstr>Use Cruise Control</vt:lpstr>
      <vt:lpstr>Keeping Your Vehicle in Shape</vt:lpstr>
      <vt:lpstr>Address Engine Issues Promptly</vt:lpstr>
      <vt:lpstr>Keep Tires Properly Inflated</vt:lpstr>
      <vt:lpstr>Use the Recommended Grade of Motor Oil</vt:lpstr>
      <vt:lpstr>Replacing a Clogged Air Filter on Modern Cars Improves Performance but Not MPG</vt:lpstr>
      <vt:lpstr>Fuel Economy in Hot and Cold Weather</vt:lpstr>
      <vt:lpstr>Fuel Economy in Hot Weather</vt:lpstr>
      <vt:lpstr>What can I do to improve my fuel economy in hot weather?</vt:lpstr>
      <vt:lpstr>Fuel Economy in Cold Weather</vt:lpstr>
      <vt:lpstr>What can I do to improve my fuel economy in cold weather?</vt:lpstr>
      <vt:lpstr>More Cold Weather Tips</vt:lpstr>
      <vt:lpstr>Tips for Hybrids, Plug-in Hybrids, and Electric Vehicles</vt:lpstr>
      <vt:lpstr>Read the Owner’s Manual</vt:lpstr>
      <vt:lpstr>Avoid Hard Braking</vt:lpstr>
      <vt:lpstr>Use the Economy Mode</vt:lpstr>
      <vt:lpstr>Use Accessories Wisely</vt:lpstr>
      <vt:lpstr>Keep the Battery Charged (EVs and Plug-in Hybrids Only)</vt:lpstr>
      <vt:lpstr>Other Fuel-Saving Tips</vt:lpstr>
      <vt:lpstr>Plan and Combine Trips</vt:lpstr>
      <vt:lpstr>Commuting</vt:lpstr>
      <vt:lpstr>Choose a More Efficient Vehicle</vt:lpstr>
      <vt:lpstr>Data Sources</vt:lpstr>
      <vt:lpstr>Data Sources (cont.)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FuelEconomy.gov Fuel-Saving Tips</dc:title>
  <dc:subject>Fuel Economy</dc:subject>
  <dc:creator>Gibson, Robert</dc:creator>
  <cp:keywords>fuel economy, saving money</cp:keywords>
  <cp:lastModifiedBy>Gibson, Robert</cp:lastModifiedBy>
  <cp:revision>1</cp:revision>
  <dcterms:created xsi:type="dcterms:W3CDTF">2024-04-11T18:31:18Z</dcterms:created>
  <dcterms:modified xsi:type="dcterms:W3CDTF">2024-05-02T19:03:21Z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5965d95-ecc0-4720-b759-1f33c42ed7da_Enabled">
    <vt:lpwstr>true</vt:lpwstr>
  </property>
  <property fmtid="{D5CDD505-2E9C-101B-9397-08002B2CF9AE}" pid="3" name="MSIP_Label_95965d95-ecc0-4720-b759-1f33c42ed7da_SetDate">
    <vt:lpwstr>2024-02-16T19:13:32Z</vt:lpwstr>
  </property>
  <property fmtid="{D5CDD505-2E9C-101B-9397-08002B2CF9AE}" pid="4" name="MSIP_Label_95965d95-ecc0-4720-b759-1f33c42ed7da_Method">
    <vt:lpwstr>Standard</vt:lpwstr>
  </property>
  <property fmtid="{D5CDD505-2E9C-101B-9397-08002B2CF9AE}" pid="5" name="MSIP_Label_95965d95-ecc0-4720-b759-1f33c42ed7da_Name">
    <vt:lpwstr>General</vt:lpwstr>
  </property>
  <property fmtid="{D5CDD505-2E9C-101B-9397-08002B2CF9AE}" pid="6" name="MSIP_Label_95965d95-ecc0-4720-b759-1f33c42ed7da_SiteId">
    <vt:lpwstr>a0f29d7e-28cd-4f54-8442-7885aee7c080</vt:lpwstr>
  </property>
  <property fmtid="{D5CDD505-2E9C-101B-9397-08002B2CF9AE}" pid="7" name="MSIP_Label_95965d95-ecc0-4720-b759-1f33c42ed7da_ActionId">
    <vt:lpwstr>f3d6aef2-af24-41d0-ab20-927888b96abd</vt:lpwstr>
  </property>
  <property fmtid="{D5CDD505-2E9C-101B-9397-08002B2CF9AE}" pid="8" name="MSIP_Label_95965d95-ecc0-4720-b759-1f33c42ed7da_ContentBits">
    <vt:lpwstr>0</vt:lpwstr>
  </property>
</Properties>
</file>